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58" r:id="rId6"/>
    <p:sldId id="261" r:id="rId7"/>
    <p:sldId id="262" r:id="rId8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C4856-9F3F-45BF-8BE2-C6D7DBB87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0EDE40-3083-4DCD-A94E-60376383B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9DAF5-C492-4895-AC07-FB5A34154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493B-4D10-4FDF-9F20-9D12B343A20C}" type="datetimeFigureOut">
              <a:rPr lang="en-NZ" smtClean="0"/>
              <a:t>17/05/2021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F195F-D752-4576-B4A2-36EB4DF3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CD238-4CCC-47AB-9EBF-F17830BFE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03B5-8054-49A1-912B-848A0554CA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3946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5B2B-FE4A-462D-A85A-215730B35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02EB0C-0D6D-4137-8679-30ECD37FE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D42FE-D465-4B22-8923-49B8DAB6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493B-4D10-4FDF-9F20-9D12B343A20C}" type="datetimeFigureOut">
              <a:rPr lang="en-NZ" smtClean="0"/>
              <a:t>17/05/2021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341AD-8558-4A43-B750-AB564FA5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4478D-4073-408D-AD59-31FD55AC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03B5-8054-49A1-912B-848A0554CA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8979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D72072-246F-469F-B29A-AA967B3780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D71D1-DAB2-4C02-B246-DFCD5C622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D5435-B532-428A-B005-3EEF9E66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493B-4D10-4FDF-9F20-9D12B343A20C}" type="datetimeFigureOut">
              <a:rPr lang="en-NZ" smtClean="0"/>
              <a:t>17/05/2021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70222-DA97-4FF8-B75A-61CAA406F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DE204-AB58-425D-B940-6D0F740F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03B5-8054-49A1-912B-848A0554CA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768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33F1B-9E17-4889-864D-743639882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ADA8D-A6F8-4D78-A9F5-521E3E13A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4E0E9-AE20-4B34-BA63-439700E2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493B-4D10-4FDF-9F20-9D12B343A20C}" type="datetimeFigureOut">
              <a:rPr lang="en-NZ" smtClean="0"/>
              <a:t>17/05/2021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2AF4B-D83B-4337-9F6B-BAE8AC584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3BC06-466D-4E6B-B4F0-DB6416B04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03B5-8054-49A1-912B-848A0554CA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8293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B98A1-395F-4F6A-BF5F-1CE6E678E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93ED4-A55F-4FDD-B747-E26A6E08D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A0B8F-1047-41E1-A7D9-32FB99364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493B-4D10-4FDF-9F20-9D12B343A20C}" type="datetimeFigureOut">
              <a:rPr lang="en-NZ" smtClean="0"/>
              <a:t>17/05/2021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88304-1422-4FD8-BE94-81F57E2B6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5F367-5C94-41EE-908D-9F2CBEE10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03B5-8054-49A1-912B-848A0554CA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22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AD562-5853-48F5-A281-9BC100C17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27BC8-2FF6-446E-94A5-6A83D2C0F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1A9F4C-B05E-4A4D-B7B4-373246BC0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A92FA7-0C17-4837-841D-571DBC03E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493B-4D10-4FDF-9F20-9D12B343A20C}" type="datetimeFigureOut">
              <a:rPr lang="en-NZ" smtClean="0"/>
              <a:t>17/05/2021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44D3B-9D62-43DE-9F1D-C2348E755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22300-D4BF-4616-AF77-30282274D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03B5-8054-49A1-912B-848A0554CA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157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831F-4464-47E7-96DE-31614B59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EDD5F-DF49-49CA-B8F5-59041D70F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E54A9-10DB-40FE-A841-0784BDF47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9E18D4-F2AC-40A7-9128-161DB7767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0879E3-513C-4B50-8024-2B0725AD5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95A792-AFCE-49AC-BBBB-C80B9E4B1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493B-4D10-4FDF-9F20-9D12B343A20C}" type="datetimeFigureOut">
              <a:rPr lang="en-NZ" smtClean="0"/>
              <a:t>17/05/2021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65E42E-9701-45D7-8F5A-8DB03EF66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EC796E-3E84-49CB-BD9A-CB660FB4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03B5-8054-49A1-912B-848A0554CA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8439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A1FF0-0D77-40B5-9EC6-40AA6C13A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B5683D-0ACD-403F-AE4C-CA48DAA9C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493B-4D10-4FDF-9F20-9D12B343A20C}" type="datetimeFigureOut">
              <a:rPr lang="en-NZ" smtClean="0"/>
              <a:t>17/05/2021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D6E5B-076F-479D-A385-65C485740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18701-CF42-4B96-9AFD-E22F88F0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03B5-8054-49A1-912B-848A0554CA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76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89DEE-311A-4E7F-8D67-2E9BD26DC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493B-4D10-4FDF-9F20-9D12B343A20C}" type="datetimeFigureOut">
              <a:rPr lang="en-NZ" smtClean="0"/>
              <a:t>17/05/2021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63E1E-F11D-4C23-9873-E4750DF1A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C4756-2077-47C0-8FFC-ABA46DB5E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03B5-8054-49A1-912B-848A0554CA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113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3C5AE-52D2-49B9-A4D7-AFD839D8F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F953F-2840-48C4-8FE2-A4F487969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9D30DC-48FD-4807-8949-D37B2EA7A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791B6-7B5B-4F65-AAFB-8CCA27EC8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493B-4D10-4FDF-9F20-9D12B343A20C}" type="datetimeFigureOut">
              <a:rPr lang="en-NZ" smtClean="0"/>
              <a:t>17/05/2021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673DBC-9DC9-4648-8234-C46EA7C54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75DA3-2703-4D5F-8E8F-3AC281DC4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03B5-8054-49A1-912B-848A0554CA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146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C06C7-0261-42A1-AE3A-8543699F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9AFA9-003F-453B-93F7-9CE48DFDF1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E0272-3588-478B-A4E8-31FB0EC9E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C1FC2-F233-48F7-9409-A6F961CA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493B-4D10-4FDF-9F20-9D12B343A20C}" type="datetimeFigureOut">
              <a:rPr lang="en-NZ" smtClean="0"/>
              <a:t>17/05/2021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7A070-AE27-47A4-AF9C-38F41767E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C4943-1BCB-4027-BF6F-F6262EEA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03B5-8054-49A1-912B-848A0554CA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6892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AABE2-EC23-4709-84C1-2C3FC93F5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7D6FE-27FE-4C35-AB9A-65247E030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5A9AB-EBFA-49D2-85D8-6E689B412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B493B-4D10-4FDF-9F20-9D12B343A20C}" type="datetimeFigureOut">
              <a:rPr lang="en-NZ" smtClean="0"/>
              <a:t>17/05/2021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81623-DF9F-4E8E-8A11-8217B0BC5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A47A8-5BBB-4956-A3B3-5BA686D62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303B5-8054-49A1-912B-848A0554CA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3190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5E69-D69D-4FF0-94B1-16A84D2C53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Zone Extents: Te Kowhai</a:t>
            </a:r>
            <a:br>
              <a:rPr lang="en-US" dirty="0"/>
            </a:br>
            <a:r>
              <a:rPr lang="en-US" dirty="0"/>
              <a:t>Evidence Highlights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AE9084-8225-4B91-A2EE-095A2977E3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Bevan Houlbrooke for</a:t>
            </a:r>
            <a:br>
              <a:rPr lang="en-US" sz="3000" dirty="0"/>
            </a:br>
            <a:r>
              <a:rPr lang="en-US" sz="3000" dirty="0"/>
              <a:t>Greig Metcalfe</a:t>
            </a:r>
            <a:endParaRPr lang="en-NZ" sz="3000" dirty="0"/>
          </a:p>
        </p:txBody>
      </p:sp>
    </p:spTree>
    <p:extLst>
      <p:ext uri="{BB962C8B-B14F-4D97-AF65-F5344CB8AC3E}">
        <p14:creationId xmlns:p14="http://schemas.microsoft.com/office/powerpoint/2010/main" val="589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A57F-1AD6-438C-87BD-689E62AB0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Metcalfe property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9F164-9820-483B-BE35-7885B7A69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62506" cy="4351338"/>
          </a:xfrm>
        </p:spPr>
        <p:txBody>
          <a:bodyPr/>
          <a:lstStyle/>
          <a:p>
            <a:r>
              <a:rPr lang="en-US" sz="2500" dirty="0"/>
              <a:t>68 ha on the western edge of Te Kowhai village.</a:t>
            </a:r>
          </a:p>
          <a:p>
            <a:r>
              <a:rPr lang="en-US" sz="2500" dirty="0"/>
              <a:t>On-going dialogue with Council staff since 2017.</a:t>
            </a:r>
          </a:p>
          <a:p>
            <a:r>
              <a:rPr lang="en-US" sz="2500" dirty="0"/>
              <a:t>Proposed as Village Zone under the WPDP.</a:t>
            </a:r>
          </a:p>
          <a:p>
            <a:r>
              <a:rPr lang="en-US" sz="2500" dirty="0"/>
              <a:t>Submission in support of proposed zoning.</a:t>
            </a:r>
          </a:p>
          <a:p>
            <a:endParaRPr lang="en-US" sz="2500" dirty="0"/>
          </a:p>
          <a:p>
            <a:endParaRPr lang="en-US" sz="2500" dirty="0"/>
          </a:p>
          <a:p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3FE073-BB63-4DCF-9B40-84843EA04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040" y="0"/>
            <a:ext cx="6819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3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FC30CE-90FA-4BCB-B7B6-60B663B60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512" y="118633"/>
            <a:ext cx="9324975" cy="662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4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A471A-4CBA-4E80-A453-556812F8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for Te Kowhai as growth area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7849D-B024-4ECB-B0EF-67C323A7D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Future Proof 2017 identifies Te Kowhai as a village to be prioritized for growth.</a:t>
            </a:r>
          </a:p>
          <a:p>
            <a:r>
              <a:rPr lang="en-US" sz="2500" dirty="0"/>
              <a:t> Waikato 2070 identifies the Metcalfe property as a residential growth node.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36866A-0072-4B73-BACE-5A2E97EA3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650" y="2930294"/>
            <a:ext cx="5872963" cy="287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16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A471A-4CBA-4E80-A453-556812F8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s42A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7849D-B024-4ECB-B0EF-67C323A7D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Agreement the Metcalfe block is suitable in principle for rezoning.</a:t>
            </a:r>
          </a:p>
          <a:p>
            <a:r>
              <a:rPr lang="en-US" sz="2500" dirty="0"/>
              <a:t>Recommends that the Metcalfe property may be more appropriate as Future Urban Zone rather than Village Zone.</a:t>
            </a:r>
          </a:p>
          <a:p>
            <a:r>
              <a:rPr lang="en-US" sz="2500" dirty="0"/>
              <a:t>Basis for this recommendation is that once wastewater services and a structure plan are in place, it may be most appropriate long term as a Residential Zone.</a:t>
            </a:r>
          </a:p>
          <a:p>
            <a:r>
              <a:rPr lang="en-US" sz="2500" dirty="0"/>
              <a:t>Uncertainty regarding timeliness and funding of network infrastructure.</a:t>
            </a:r>
          </a:p>
          <a:p>
            <a:endParaRPr lang="en-US" sz="21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00669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A471A-4CBA-4E80-A453-556812F8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Metcalfe response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7849D-B024-4ECB-B0EF-67C323A7D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100" dirty="0"/>
          </a:p>
          <a:p>
            <a:r>
              <a:rPr lang="en-US" dirty="0"/>
              <a:t>Greig Metcalfe is seeking a live zoning as he wants to advance subdivision and development as quickly as possible.</a:t>
            </a:r>
          </a:p>
          <a:p>
            <a:r>
              <a:rPr lang="en-US" dirty="0"/>
              <a:t>Development likely to proceed in stages, initially with a retirement village and large lot residential on some of the steeper areas of the site. These could proceed without trunk infrastructure.</a:t>
            </a:r>
          </a:p>
          <a:p>
            <a:r>
              <a:rPr lang="en-US" dirty="0"/>
              <a:t>Extension of wastewater to Te Kowhai from </a:t>
            </a:r>
            <a:r>
              <a:rPr lang="en-US" dirty="0" err="1"/>
              <a:t>Horotiu</a:t>
            </a:r>
            <a:r>
              <a:rPr lang="en-US" dirty="0"/>
              <a:t> is identified as unfunded projects in the 2021-31 LTP.  The reason it was recommended to be unfunded is that the zoning is yet to be confirmed.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NZ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61F5612-6C0B-4526-B519-4573E2973B10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17580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A471A-4CBA-4E80-A453-556812F8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cont.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7849D-B024-4ECB-B0EF-67C323A7D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100" dirty="0"/>
          </a:p>
          <a:p>
            <a:r>
              <a:rPr lang="en-US" dirty="0"/>
              <a:t>LTP estimates the cost of wastewater extension to be $9m.  Based on a potential yield of 835 houses in the Village Zone, it would cost approx. $11,000 per lot.  This is a viable development proposition. </a:t>
            </a:r>
          </a:p>
          <a:p>
            <a:r>
              <a:rPr lang="en-US" dirty="0"/>
              <a:t>Greig Metcalfe willing to engage with WDC and Watercare to fund infrastructure provision outside of LTP budgets.  </a:t>
            </a:r>
          </a:p>
          <a:p>
            <a:r>
              <a:rPr lang="en-US" dirty="0"/>
              <a:t>Request that consideration be given to providing Te Kowhai a live zoning.  </a:t>
            </a:r>
          </a:p>
          <a:p>
            <a:endParaRPr lang="en-US" dirty="0"/>
          </a:p>
          <a:p>
            <a:endParaRPr lang="en-US" dirty="0"/>
          </a:p>
          <a:p>
            <a:endParaRPr lang="en-NZ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61F5612-6C0B-4526-B519-4573E2973B10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57155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320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Zone Extents: Te Kowhai Evidence Highlights</vt:lpstr>
      <vt:lpstr>Metcalfe property</vt:lpstr>
      <vt:lpstr>PowerPoint Presentation</vt:lpstr>
      <vt:lpstr>Basis for Te Kowhai as growth area</vt:lpstr>
      <vt:lpstr>s42A</vt:lpstr>
      <vt:lpstr>Metcalfe response</vt:lpstr>
      <vt:lpstr>Response cont.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Highlights</dc:title>
  <dc:creator>Bevan Houlbrooke</dc:creator>
  <cp:lastModifiedBy>Bevan Houlbrooke</cp:lastModifiedBy>
  <cp:revision>46</cp:revision>
  <cp:lastPrinted>2020-09-25T02:34:20Z</cp:lastPrinted>
  <dcterms:created xsi:type="dcterms:W3CDTF">2020-09-24T22:19:06Z</dcterms:created>
  <dcterms:modified xsi:type="dcterms:W3CDTF">2021-05-17T02:09:57Z</dcterms:modified>
</cp:coreProperties>
</file>