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9" r:id="rId3"/>
    <p:sldId id="291" r:id="rId4"/>
    <p:sldId id="276" r:id="rId5"/>
    <p:sldId id="298" r:id="rId6"/>
    <p:sldId id="277" r:id="rId7"/>
    <p:sldId id="285" r:id="rId8"/>
    <p:sldId id="286" r:id="rId9"/>
    <p:sldId id="294" r:id="rId10"/>
    <p:sldId id="287" r:id="rId11"/>
    <p:sldId id="297" r:id="rId12"/>
    <p:sldId id="289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7069-7AB3-A34E-87BF-6279F2952FA6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F18A-BF84-354F-8A84-F39AFFEAE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1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FF18A-BF84-354F-8A84-F39AFFEAEC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3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FF18A-BF84-354F-8A84-F39AFFEAEC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7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FF18A-BF84-354F-8A84-F39AFFEAEC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E5EE-E46E-D847-9FEA-7E5D3D10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9A047-93CE-AE4C-B88B-CCA997696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F354E-7FE3-E640-897F-72A9D39F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B8522-0CB0-9E41-947F-CE87D190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E6B2D-9786-5D46-B11C-4D2E60FC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473C-DE0F-6746-B809-B32DE379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D12B6-56C2-2D49-B91C-3FA23E7B7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4A66-D42D-DA49-8307-F8145DBF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333DD-CBC5-B64A-8185-60F307C1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0987-4B2A-EA4A-A506-8E324DC0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0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C235B7-8CA5-8046-A423-216D313D0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29BC7-C39A-ED40-9893-264AB92EB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7B89D-AC97-4F4B-B7F0-4DAF1031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EC36E-169D-F64C-B066-377E167B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305C-79BE-4C40-B57A-44F30E2A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3E38-B2B6-4047-8DA7-1B2F3E4A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0BBB-0991-8246-93F9-EF5C024FF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1EF02-5B4E-AB4B-98C9-4B3F0C4A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2BD7A-C2B8-D743-89F8-640E8B3B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B0835-957E-374B-83A3-4D54865C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143-DA68-4245-B6FE-0B028DFD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9113C-BEBD-4A4F-A8BF-3AB0D5078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FA09C-BEF7-9148-8BB8-59748145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54DE-8180-A04F-83D6-5378C3A7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792B-D385-734B-85D2-A51A31A5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1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A947-1237-A046-9D35-EBE9181D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BE08-4047-244C-BFD1-EBC640077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AAF32-66EC-574D-BCFF-6928359C7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5EF6-0DA4-D24A-B1CB-53EA53D7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6E26C-DD87-0D40-A832-036E78D8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842CC-5C98-5C4D-A656-AFE537B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7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9C7B-2138-294D-A384-3644568F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A511-427B-A942-BD2C-BBC35792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A2FD2-100A-7A40-AF5D-3D1032A04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5BC9B-6C34-F14D-B6F4-D33E86513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AEF38-4EC2-2449-B294-AB7BC298F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CDDC6-3F3E-2448-BACA-C286F73D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341A1-6935-1B4D-AE6B-9BEB65AB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247A9-1E8A-D544-981C-0BDC82F5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F13C-0998-2D4A-8BC7-D86E6AEC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29603-B2B8-B243-8723-BFFCF786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C299A-B6F9-7540-AC6F-09C8173D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56BF5-F240-7649-B871-13BE4A3D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1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6E9D4-78F4-3A4D-B0BC-8E744109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BF6FB-3D2F-BF42-91BC-AB9FFAE5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76A07-7124-0D48-90BF-B8544C60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B3A8-57E4-CF43-A134-7070D54B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5F4F8-15F5-2045-A207-A0DB8F89D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A3B90-C065-4E4E-B96D-DBC9055A6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B201B-2399-E74F-8E12-591BC514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7D629-1B8D-DA49-A655-A903163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BC2FC-5D6B-2B49-9547-83A7A48E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3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173A-28BF-0840-925B-57397E85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455C5-8BB5-B041-A832-4525F2A66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4915-BA60-B74C-A286-337F4BE8C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7A633-9BEB-1E44-AC25-67B91A09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C93B9-471A-0E4B-8F49-10DBD0E7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44CEC-FB2A-4343-B70D-47D694B3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90D34-EB53-D742-B8E9-092933AB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DD6D9-3DF0-B547-A8B2-A525D7FE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2602A-7DDF-5C40-B34F-D6AA4380D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08C4-9677-424D-9DE0-8B8463402CD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8BA1A-BC81-224C-A733-C03FEC54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D4478-A5E1-6947-9D5E-6182C8A70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5A8E-8007-CE4E-8C7C-B5C4F1A1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9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524344-6823-49EA-89D4-E36A82A9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55660-1D3E-3A4A-90AA-53518DBDD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088" y="1354820"/>
            <a:ext cx="8748712" cy="2369988"/>
          </a:xfrm>
        </p:spPr>
        <p:txBody>
          <a:bodyPr>
            <a:normAutofit/>
          </a:bodyPr>
          <a:lstStyle/>
          <a:p>
            <a:pPr algn="l"/>
            <a:r>
              <a:rPr lang="en-NZ" sz="5000" b="1" dirty="0">
                <a:solidFill>
                  <a:schemeClr val="bg1"/>
                </a:solidFill>
              </a:rPr>
              <a:t>Hearing 25: Zone Extents Mercer &amp; </a:t>
            </a:r>
            <a:r>
              <a:rPr lang="en-NZ" sz="5000" b="1" dirty="0" err="1">
                <a:solidFill>
                  <a:schemeClr val="bg1"/>
                </a:solidFill>
              </a:rPr>
              <a:t>Meremere</a:t>
            </a:r>
            <a:r>
              <a:rPr lang="en-NZ" sz="5000" b="1" dirty="0">
                <a:solidFill>
                  <a:schemeClr val="bg1"/>
                </a:solidFill>
              </a:rPr>
              <a:t> </a:t>
            </a:r>
            <a:br>
              <a:rPr lang="en-NZ" sz="5000" dirty="0">
                <a:solidFill>
                  <a:schemeClr val="bg1"/>
                </a:solidFill>
              </a:rPr>
            </a:b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0239C-5684-D64F-9718-5E3C90ACB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4" y="4105804"/>
            <a:ext cx="7866062" cy="1920136"/>
          </a:xfrm>
        </p:spPr>
        <p:txBody>
          <a:bodyPr wrap="square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Location relative to nearby town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F0465A-8953-42AC-8F67-7B9A54E6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CE1BBA-977A-4210-A80D-8A0BAAA18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E1A328-D621-4993-B11B-011ED169A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1D2543A-0A6F-4980-98CA-658AA8EEA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D0F2937-CF06-453C-B076-800064AE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47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B743BC-8A66-9A49-974E-4140D43F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Mercer Airport special zone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C286FE6-5BB8-9148-B05B-A979B2764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0" r="-2" b="-2"/>
          <a:stretch/>
        </p:blipFill>
        <p:spPr>
          <a:xfrm>
            <a:off x="0" y="9949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84BBC6-A337-F44C-8FD4-5A5B0B48B735}"/>
              </a:ext>
            </a:extLst>
          </p:cNvPr>
          <p:cNvSpPr txBox="1"/>
          <p:nvPr/>
        </p:nvSpPr>
        <p:spPr>
          <a:xfrm>
            <a:off x="516833" y="6023113"/>
            <a:ext cx="206733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Meremere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9E3A89-5F0D-C847-A9DB-1BE3C6FBA5D4}"/>
              </a:ext>
            </a:extLst>
          </p:cNvPr>
          <p:cNvSpPr txBox="1"/>
          <p:nvPr/>
        </p:nvSpPr>
        <p:spPr>
          <a:xfrm>
            <a:off x="4462669" y="1630070"/>
            <a:ext cx="141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Mercer airfield</a:t>
            </a:r>
          </a:p>
        </p:txBody>
      </p:sp>
    </p:spTree>
    <p:extLst>
      <p:ext uri="{BB962C8B-B14F-4D97-AF65-F5344CB8AC3E}">
        <p14:creationId xmlns:p14="http://schemas.microsoft.com/office/powerpoint/2010/main" val="1932723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B743BC-8A66-9A49-974E-4140D43F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Mercer Airport Special Zone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1" descr="page53image1889152">
            <a:extLst>
              <a:ext uri="{FF2B5EF4-FFF2-40B4-BE49-F238E27FC236}">
                <a16:creationId xmlns:a16="http://schemas.microsoft.com/office/drawing/2014/main" id="{0E236A1B-A452-D240-B323-9A3937FA3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6" r="1775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4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B743BC-8A66-9A49-974E-4140D43F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495" y="1830617"/>
            <a:ext cx="4868753" cy="21100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Corrections special zone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FF57A4A-3B79-6D41-B734-9888B1C6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3" r="-2" b="2182"/>
          <a:stretch/>
        </p:blipFill>
        <p:spPr>
          <a:xfrm>
            <a:off x="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3A92C1-D1EC-0F4A-82E8-9900A0DDC366}"/>
              </a:ext>
            </a:extLst>
          </p:cNvPr>
          <p:cNvSpPr txBox="1"/>
          <p:nvPr/>
        </p:nvSpPr>
        <p:spPr>
          <a:xfrm>
            <a:off x="2027582" y="4519184"/>
            <a:ext cx="209715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Corrections special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FE37B-B1F9-E048-9A14-FDF22947A0AA}"/>
              </a:ext>
            </a:extLst>
          </p:cNvPr>
          <p:cNvSpPr txBox="1"/>
          <p:nvPr/>
        </p:nvSpPr>
        <p:spPr>
          <a:xfrm>
            <a:off x="3195944" y="1162591"/>
            <a:ext cx="12513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Meremere</a:t>
            </a:r>
          </a:p>
        </p:txBody>
      </p:sp>
    </p:spTree>
    <p:extLst>
      <p:ext uri="{BB962C8B-B14F-4D97-AF65-F5344CB8AC3E}">
        <p14:creationId xmlns:p14="http://schemas.microsoft.com/office/powerpoint/2010/main" val="232961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50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B592679-A2BB-9F47-99F4-FE08C241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195942"/>
            <a:ext cx="10635343" cy="65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C424C0-8EF8-8D47-89EC-CDF56CEF12E6}"/>
              </a:ext>
            </a:extLst>
          </p:cNvPr>
          <p:cNvSpPr txBox="1"/>
          <p:nvPr/>
        </p:nvSpPr>
        <p:spPr>
          <a:xfrm>
            <a:off x="919607" y="825286"/>
            <a:ext cx="5271473" cy="4613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Overview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1. Specific zone: Mercer Airport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2. Mercer Village extension (Lot 9 DP 461781)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3. Meremere Industrial/Business (25 Island Block road)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4. Hampton Downs motor sport and recreation zone extension (Lot 6 DP 411257)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5. Special Zone: Corrections (Springhill Prison, Hampton Downs Road).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C4F040B-8DD7-8444-91E2-A37C8D54D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1" r="32123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5889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2486A2-89C9-9643-B27D-F713A28F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Mercer village extension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FED2447-4969-A541-B361-4AAD97AEF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189"/>
          <a:stretch/>
        </p:blipFill>
        <p:spPr>
          <a:xfrm>
            <a:off x="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20541-3043-7E41-9EDC-CDCB5FCE49F7}"/>
              </a:ext>
            </a:extLst>
          </p:cNvPr>
          <p:cNvSpPr txBox="1"/>
          <p:nvPr/>
        </p:nvSpPr>
        <p:spPr>
          <a:xfrm>
            <a:off x="530750" y="1237308"/>
            <a:ext cx="1798982" cy="3776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Mercer village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26A12-ABD2-AC4E-BECE-82929B8FB465}"/>
              </a:ext>
            </a:extLst>
          </p:cNvPr>
          <p:cNvSpPr txBox="1"/>
          <p:nvPr/>
        </p:nvSpPr>
        <p:spPr>
          <a:xfrm>
            <a:off x="3594026" y="2812774"/>
            <a:ext cx="1971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Lot 9 DP 461781</a:t>
            </a:r>
          </a:p>
        </p:txBody>
      </p:sp>
    </p:spTree>
    <p:extLst>
      <p:ext uri="{BB962C8B-B14F-4D97-AF65-F5344CB8AC3E}">
        <p14:creationId xmlns:p14="http://schemas.microsoft.com/office/powerpoint/2010/main" val="4199047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26A12-ABD2-AC4E-BECE-82929B8FB465}"/>
              </a:ext>
            </a:extLst>
          </p:cNvPr>
          <p:cNvSpPr txBox="1"/>
          <p:nvPr/>
        </p:nvSpPr>
        <p:spPr>
          <a:xfrm>
            <a:off x="3594026" y="2812774"/>
            <a:ext cx="1971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Lot 9 DP 461781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BE6ABC1-B077-684B-86A9-81FF870B9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81"/>
            <a:ext cx="7188051" cy="5966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12486A2-89C9-9643-B27D-F713A28F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Mercer village extension</a:t>
            </a:r>
          </a:p>
        </p:txBody>
      </p:sp>
    </p:spTree>
    <p:extLst>
      <p:ext uri="{BB962C8B-B14F-4D97-AF65-F5344CB8AC3E}">
        <p14:creationId xmlns:p14="http://schemas.microsoft.com/office/powerpoint/2010/main" val="219496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B743BC-8A66-9A49-974E-4140D43F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Meremere industrial / business zone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CA51104D-30F0-1D47-B860-DA14956AD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604F18-BB1E-5941-A23B-2F18ED83828B}"/>
              </a:ext>
            </a:extLst>
          </p:cNvPr>
          <p:cNvSpPr txBox="1"/>
          <p:nvPr/>
        </p:nvSpPr>
        <p:spPr>
          <a:xfrm>
            <a:off x="2773017" y="5148470"/>
            <a:ext cx="209715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Meremere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2113D-1DD6-A145-843B-C913641FB1C1}"/>
              </a:ext>
            </a:extLst>
          </p:cNvPr>
          <p:cNvSpPr txBox="1"/>
          <p:nvPr/>
        </p:nvSpPr>
        <p:spPr>
          <a:xfrm>
            <a:off x="3250096" y="1783959"/>
            <a:ext cx="2097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25 Island block road </a:t>
            </a:r>
          </a:p>
        </p:txBody>
      </p:sp>
    </p:spTree>
    <p:extLst>
      <p:ext uri="{BB962C8B-B14F-4D97-AF65-F5344CB8AC3E}">
        <p14:creationId xmlns:p14="http://schemas.microsoft.com/office/powerpoint/2010/main" val="4281221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B743BC-8A66-9A49-974E-4140D43F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Meremere industrial / business zone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6001F7-E95F-9C4A-AA19-4918B8F02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" r="2" b="968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EF72DE-CE05-804E-A26A-884AEB00BDE7}"/>
              </a:ext>
            </a:extLst>
          </p:cNvPr>
          <p:cNvSpPr txBox="1"/>
          <p:nvPr/>
        </p:nvSpPr>
        <p:spPr>
          <a:xfrm>
            <a:off x="3061252" y="5188226"/>
            <a:ext cx="209715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Meremere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0F564-F6C0-AF42-8192-179CA9A17F21}"/>
              </a:ext>
            </a:extLst>
          </p:cNvPr>
          <p:cNvSpPr txBox="1"/>
          <p:nvPr/>
        </p:nvSpPr>
        <p:spPr>
          <a:xfrm>
            <a:off x="3250096" y="1783959"/>
            <a:ext cx="2097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25 Island block road </a:t>
            </a:r>
          </a:p>
        </p:txBody>
      </p:sp>
    </p:spTree>
    <p:extLst>
      <p:ext uri="{BB962C8B-B14F-4D97-AF65-F5344CB8AC3E}">
        <p14:creationId xmlns:p14="http://schemas.microsoft.com/office/powerpoint/2010/main" val="1203380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B743BC-8A66-9A49-974E-4140D43F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Hampton Downs motorsport and recreation zone extension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A84AAF3-9185-064F-827E-C920FC986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403"/>
          <a:stretch/>
        </p:blipFill>
        <p:spPr>
          <a:xfrm>
            <a:off x="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Doughnut 1">
            <a:extLst>
              <a:ext uri="{FF2B5EF4-FFF2-40B4-BE49-F238E27FC236}">
                <a16:creationId xmlns:a16="http://schemas.microsoft.com/office/drawing/2014/main" id="{66A60470-3E51-F447-BFF8-0BD05E6DEE50}"/>
              </a:ext>
            </a:extLst>
          </p:cNvPr>
          <p:cNvSpPr/>
          <p:nvPr/>
        </p:nvSpPr>
        <p:spPr>
          <a:xfrm>
            <a:off x="3812086" y="6132443"/>
            <a:ext cx="1294935" cy="844827"/>
          </a:xfrm>
          <a:prstGeom prst="donut">
            <a:avLst>
              <a:gd name="adj" fmla="val 6568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DA423-DF46-DF4B-874E-697ABEDD5351}"/>
              </a:ext>
            </a:extLst>
          </p:cNvPr>
          <p:cNvSpPr txBox="1"/>
          <p:nvPr/>
        </p:nvSpPr>
        <p:spPr>
          <a:xfrm>
            <a:off x="1460973" y="6057108"/>
            <a:ext cx="307119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Hampton Downs Motorsport Park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8E920-10BD-6E43-A9D1-160CFE241EA7}"/>
              </a:ext>
            </a:extLst>
          </p:cNvPr>
          <p:cNvSpPr txBox="1"/>
          <p:nvPr/>
        </p:nvSpPr>
        <p:spPr>
          <a:xfrm>
            <a:off x="1997765" y="367748"/>
            <a:ext cx="209715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Meremere</a:t>
            </a:r>
          </a:p>
        </p:txBody>
      </p:sp>
    </p:spTree>
    <p:extLst>
      <p:ext uri="{BB962C8B-B14F-4D97-AF65-F5344CB8AC3E}">
        <p14:creationId xmlns:p14="http://schemas.microsoft.com/office/powerpoint/2010/main" val="1065068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B743BC-8A66-9A49-974E-4140D43F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/>
              <a:t>Hampton Downs motorsport and recreation zone extension – Lot 6 shown in pink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5" name="Picture 1" descr="page44image1878800">
            <a:extLst>
              <a:ext uri="{FF2B5EF4-FFF2-40B4-BE49-F238E27FC236}">
                <a16:creationId xmlns:a16="http://schemas.microsoft.com/office/drawing/2014/main" id="{50C7BC31-8148-7449-951F-CC585ABC2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r="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1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157</Words>
  <Application>Microsoft Macintosh PowerPoint</Application>
  <PresentationFormat>Widescreen</PresentationFormat>
  <Paragraphs>41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Hearing 25: Zone Extents Mercer &amp; Meremere  </vt:lpstr>
      <vt:lpstr>PowerPoint Presentation</vt:lpstr>
      <vt:lpstr>PowerPoint Presentation</vt:lpstr>
      <vt:lpstr>Mercer village extension</vt:lpstr>
      <vt:lpstr>Mercer village extension</vt:lpstr>
      <vt:lpstr>Meremere industrial / business zone</vt:lpstr>
      <vt:lpstr>Meremere industrial / business zone</vt:lpstr>
      <vt:lpstr>Hampton Downs motorsport and recreation zone extension</vt:lpstr>
      <vt:lpstr>Hampton Downs motorsport and recreation zone extension – Lot 6 shown in pink</vt:lpstr>
      <vt:lpstr>Mercer Airport special zone</vt:lpstr>
      <vt:lpstr>Mercer Airport Special Zone</vt:lpstr>
      <vt:lpstr>Corrections special zone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Legarth</dc:creator>
  <cp:lastModifiedBy>Yvonne Legarth</cp:lastModifiedBy>
  <cp:revision>57</cp:revision>
  <dcterms:created xsi:type="dcterms:W3CDTF">2021-02-15T23:40:01Z</dcterms:created>
  <dcterms:modified xsi:type="dcterms:W3CDTF">2021-06-20T23:49:23Z</dcterms:modified>
</cp:coreProperties>
</file>