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77" r:id="rId5"/>
    <p:sldId id="298" r:id="rId6"/>
    <p:sldId id="297" r:id="rId7"/>
    <p:sldId id="322" r:id="rId8"/>
    <p:sldId id="325" r:id="rId9"/>
    <p:sldId id="326" r:id="rId10"/>
    <p:sldId id="329" r:id="rId11"/>
    <p:sldId id="342" r:id="rId12"/>
    <p:sldId id="330" r:id="rId13"/>
    <p:sldId id="332" r:id="rId14"/>
    <p:sldId id="343" r:id="rId15"/>
    <p:sldId id="333" r:id="rId16"/>
    <p:sldId id="334" r:id="rId17"/>
    <p:sldId id="344" r:id="rId18"/>
    <p:sldId id="335" r:id="rId19"/>
    <p:sldId id="336" r:id="rId20"/>
    <p:sldId id="345" r:id="rId21"/>
    <p:sldId id="337" r:id="rId22"/>
    <p:sldId id="338" r:id="rId23"/>
    <p:sldId id="346" r:id="rId24"/>
    <p:sldId id="339" r:id="rId25"/>
    <p:sldId id="347" r:id="rId26"/>
    <p:sldId id="319" r:id="rId27"/>
    <p:sldId id="341"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F5363B-914C-3D9A-7889-EA5958009EE3}" name="Hannah Beaven" initials="HB" userId="S::Hannah.Beaven@waikatodc.govt.nz::825c7b4d-4b3c-4700-a951-238ac2f0383e" providerId="AD"/>
  <p188:author id="{BED7AAAC-17CD-6B14-2A09-76C47CE74858}" name="Melissa Ward" initials="MW" userId="S::Melissa.Ward@waikatodc.govt.nz::6e4f622f-decf-4989-b62b-43ebed5d6b78" providerId="AD"/>
  <p188:author id="{19862DC9-842F-7D4B-E4B5-9982725A59C3}" name="Nicole Hubbard" initials="NH" userId="S::Nicole.Hubbard@waikatodc.govt.nz::90aa861f-415c-4ae7-acc5-59cbd6cf61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22"/>
    <a:srgbClr val="E90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4A4E8-A9AA-ACB8-92F9-3657C8682B7C}" v="5" dt="2024-05-01T07:29:34.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Sheet1!$B$1</c:f>
              <c:strCache>
                <c:ptCount val="1"/>
                <c:pt idx="0">
                  <c:v>Responses to Q1</c:v>
                </c:pt>
              </c:strCache>
            </c:strRef>
          </c:tx>
          <c:spPr>
            <a:solidFill>
              <a:schemeClr val="accent5"/>
            </a:solidFill>
            <a:ln>
              <a:noFill/>
            </a:ln>
            <a:effectLst/>
          </c:spPr>
          <c:invertIfNegative val="0"/>
          <c:cat>
            <c:strRef>
              <c:f>Sheet1!$A$2:$A$4</c:f>
              <c:strCache>
                <c:ptCount val="3"/>
                <c:pt idx="0">
                  <c:v>Did not respond</c:v>
                </c:pt>
                <c:pt idx="1">
                  <c:v>No</c:v>
                </c:pt>
                <c:pt idx="2">
                  <c:v>Yes</c:v>
                </c:pt>
              </c:strCache>
            </c:strRef>
          </c:cat>
          <c:val>
            <c:numRef>
              <c:f>Sheet1!$B$2:$B$4</c:f>
              <c:numCache>
                <c:formatCode>General</c:formatCode>
                <c:ptCount val="3"/>
                <c:pt idx="0">
                  <c:v>4</c:v>
                </c:pt>
                <c:pt idx="1">
                  <c:v>202</c:v>
                </c:pt>
                <c:pt idx="2">
                  <c:v>100</c:v>
                </c:pt>
              </c:numCache>
            </c:numRef>
          </c:val>
          <c:extLst>
            <c:ext xmlns:c16="http://schemas.microsoft.com/office/drawing/2014/chart" uri="{C3380CC4-5D6E-409C-BE32-E72D297353CC}">
              <c16:uniqueId val="{00000000-F562-401A-BD5D-D3396B46C446}"/>
            </c:ext>
          </c:extLst>
        </c:ser>
        <c:dLbls>
          <c:showLegendKey val="0"/>
          <c:showVal val="0"/>
          <c:showCatName val="0"/>
          <c:showSerName val="0"/>
          <c:showPercent val="0"/>
          <c:showBubbleSize val="0"/>
        </c:dLbls>
        <c:gapWidth val="182"/>
        <c:axId val="892795784"/>
        <c:axId val="892796144"/>
      </c:barChart>
      <c:catAx>
        <c:axId val="892795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92796144"/>
        <c:crosses val="autoZero"/>
        <c:auto val="1"/>
        <c:lblAlgn val="ctr"/>
        <c:lblOffset val="100"/>
        <c:noMultiLvlLbl val="0"/>
      </c:catAx>
      <c:valAx>
        <c:axId val="892796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795784"/>
        <c:crosses val="autoZero"/>
        <c:crossBetween val="between"/>
      </c:valAx>
      <c:spPr>
        <a:noFill/>
        <a:ln w="6350">
          <a:solidFill>
            <a:schemeClr val="accent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Sheet1!$B$1</c:f>
              <c:strCache>
                <c:ptCount val="1"/>
                <c:pt idx="0">
                  <c:v>Number of responses to Q3</c:v>
                </c:pt>
              </c:strCache>
            </c:strRef>
          </c:tx>
          <c:spPr>
            <a:solidFill>
              <a:schemeClr val="accent5"/>
            </a:solidFill>
            <a:ln>
              <a:noFill/>
            </a:ln>
            <a:effectLst/>
          </c:spPr>
          <c:invertIfNegative val="0"/>
          <c:cat>
            <c:strRef>
              <c:f>Sheet1!$A$2:$A$7</c:f>
              <c:strCache>
                <c:ptCount val="6"/>
                <c:pt idx="0">
                  <c:v>No response</c:v>
                </c:pt>
                <c:pt idx="1">
                  <c:v>Five smiley faces</c:v>
                </c:pt>
                <c:pt idx="2">
                  <c:v>Four smiley faces</c:v>
                </c:pt>
                <c:pt idx="3">
                  <c:v>Three smiley faces</c:v>
                </c:pt>
                <c:pt idx="4">
                  <c:v>Two smiley faces</c:v>
                </c:pt>
                <c:pt idx="5">
                  <c:v>One smiley face</c:v>
                </c:pt>
              </c:strCache>
            </c:strRef>
          </c:cat>
          <c:val>
            <c:numRef>
              <c:f>Sheet1!$B$2:$B$7</c:f>
              <c:numCache>
                <c:formatCode>General</c:formatCode>
                <c:ptCount val="6"/>
                <c:pt idx="0">
                  <c:v>97</c:v>
                </c:pt>
                <c:pt idx="1">
                  <c:v>43</c:v>
                </c:pt>
                <c:pt idx="2">
                  <c:v>42</c:v>
                </c:pt>
                <c:pt idx="3">
                  <c:v>49</c:v>
                </c:pt>
                <c:pt idx="4">
                  <c:v>22</c:v>
                </c:pt>
                <c:pt idx="5">
                  <c:v>53</c:v>
                </c:pt>
              </c:numCache>
            </c:numRef>
          </c:val>
          <c:extLst>
            <c:ext xmlns:c16="http://schemas.microsoft.com/office/drawing/2014/chart" uri="{C3380CC4-5D6E-409C-BE32-E72D297353CC}">
              <c16:uniqueId val="{00000000-C5AB-4153-BF95-CBAACC9DCBCD}"/>
            </c:ext>
          </c:extLst>
        </c:ser>
        <c:dLbls>
          <c:showLegendKey val="0"/>
          <c:showVal val="0"/>
          <c:showCatName val="0"/>
          <c:showSerName val="0"/>
          <c:showPercent val="0"/>
          <c:showBubbleSize val="0"/>
        </c:dLbls>
        <c:gapWidth val="182"/>
        <c:axId val="892795784"/>
        <c:axId val="892796144"/>
      </c:barChart>
      <c:catAx>
        <c:axId val="892795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92796144"/>
        <c:crosses val="autoZero"/>
        <c:auto val="1"/>
        <c:lblAlgn val="ctr"/>
        <c:lblOffset val="100"/>
        <c:noMultiLvlLbl val="0"/>
      </c:catAx>
      <c:valAx>
        <c:axId val="892796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795784"/>
        <c:crosses val="autoZero"/>
        <c:crossBetween val="between"/>
      </c:valAx>
      <c:spPr>
        <a:noFill/>
        <a:ln w="6350">
          <a:solidFill>
            <a:schemeClr val="accent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Sheet1!$B$1</c:f>
              <c:strCache>
                <c:ptCount val="1"/>
                <c:pt idx="0">
                  <c:v>Number of responses to Q5</c:v>
                </c:pt>
              </c:strCache>
            </c:strRef>
          </c:tx>
          <c:spPr>
            <a:solidFill>
              <a:schemeClr val="accent5"/>
            </a:solidFill>
            <a:ln>
              <a:noFill/>
            </a:ln>
            <a:effectLst/>
          </c:spPr>
          <c:invertIfNegative val="0"/>
          <c:cat>
            <c:strRef>
              <c:f>Sheet1!$A$2:$A$5</c:f>
              <c:strCache>
                <c:ptCount val="4"/>
                <c:pt idx="0">
                  <c:v>No response</c:v>
                </c:pt>
                <c:pt idx="1">
                  <c:v>Unsure</c:v>
                </c:pt>
                <c:pt idx="2">
                  <c:v>No</c:v>
                </c:pt>
                <c:pt idx="3">
                  <c:v>Yes</c:v>
                </c:pt>
              </c:strCache>
            </c:strRef>
          </c:cat>
          <c:val>
            <c:numRef>
              <c:f>Sheet1!$B$2:$B$5</c:f>
              <c:numCache>
                <c:formatCode>General</c:formatCode>
                <c:ptCount val="4"/>
                <c:pt idx="0">
                  <c:v>5</c:v>
                </c:pt>
                <c:pt idx="1">
                  <c:v>29</c:v>
                </c:pt>
                <c:pt idx="2">
                  <c:v>88</c:v>
                </c:pt>
                <c:pt idx="3">
                  <c:v>184</c:v>
                </c:pt>
              </c:numCache>
            </c:numRef>
          </c:val>
          <c:extLst>
            <c:ext xmlns:c16="http://schemas.microsoft.com/office/drawing/2014/chart" uri="{C3380CC4-5D6E-409C-BE32-E72D297353CC}">
              <c16:uniqueId val="{00000000-4BC8-42AC-9E3D-5EB7457E9E1A}"/>
            </c:ext>
          </c:extLst>
        </c:ser>
        <c:dLbls>
          <c:showLegendKey val="0"/>
          <c:showVal val="0"/>
          <c:showCatName val="0"/>
          <c:showSerName val="0"/>
          <c:showPercent val="0"/>
          <c:showBubbleSize val="0"/>
        </c:dLbls>
        <c:gapWidth val="182"/>
        <c:axId val="892795784"/>
        <c:axId val="892796144"/>
      </c:barChart>
      <c:catAx>
        <c:axId val="892795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92796144"/>
        <c:crosses val="autoZero"/>
        <c:auto val="1"/>
        <c:lblAlgn val="ctr"/>
        <c:lblOffset val="100"/>
        <c:noMultiLvlLbl val="0"/>
      </c:catAx>
      <c:valAx>
        <c:axId val="892796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795784"/>
        <c:crosses val="autoZero"/>
        <c:crossBetween val="between"/>
      </c:valAx>
      <c:spPr>
        <a:noFill/>
        <a:ln w="6350">
          <a:solidFill>
            <a:schemeClr val="accent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c:v>
                </c:pt>
              </c:strCache>
            </c:strRef>
          </c:tx>
          <c:spPr>
            <a:solidFill>
              <a:schemeClr val="accent1"/>
            </a:solidFill>
            <a:ln>
              <a:noFill/>
            </a:ln>
            <a:effectLst/>
          </c:spPr>
          <c:invertIfNegative val="0"/>
          <c:cat>
            <c:strRef>
              <c:f>Sheet1!$A$2:$A$4</c:f>
              <c:strCache>
                <c:ptCount val="3"/>
                <c:pt idx="0">
                  <c:v>Properties between 500 – 2,500m2</c:v>
                </c:pt>
                <c:pt idx="1">
                  <c:v>Properties between 2,501 – 4,000m2</c:v>
                </c:pt>
                <c:pt idx="2">
                  <c:v>Properties above 4,001m2</c:v>
                </c:pt>
              </c:strCache>
            </c:strRef>
          </c:cat>
          <c:val>
            <c:numRef>
              <c:f>Sheet1!$B$2:$B$4</c:f>
              <c:numCache>
                <c:formatCode>General</c:formatCode>
                <c:ptCount val="3"/>
                <c:pt idx="0">
                  <c:v>22</c:v>
                </c:pt>
                <c:pt idx="1">
                  <c:v>4</c:v>
                </c:pt>
                <c:pt idx="2">
                  <c:v>1</c:v>
                </c:pt>
              </c:numCache>
            </c:numRef>
          </c:val>
          <c:extLst>
            <c:ext xmlns:c16="http://schemas.microsoft.com/office/drawing/2014/chart" uri="{C3380CC4-5D6E-409C-BE32-E72D297353CC}">
              <c16:uniqueId val="{00000000-A91C-4D70-B10A-B2BAA9C49449}"/>
            </c:ext>
          </c:extLst>
        </c:ser>
        <c:ser>
          <c:idx val="1"/>
          <c:order val="1"/>
          <c:tx>
            <c:strRef>
              <c:f>Sheet1!$C$1</c:f>
              <c:strCache>
                <c:ptCount val="1"/>
                <c:pt idx="0">
                  <c:v>1</c:v>
                </c:pt>
              </c:strCache>
            </c:strRef>
          </c:tx>
          <c:spPr>
            <a:solidFill>
              <a:schemeClr val="accent2"/>
            </a:solidFill>
            <a:ln>
              <a:noFill/>
            </a:ln>
            <a:effectLst/>
          </c:spPr>
          <c:invertIfNegative val="0"/>
          <c:cat>
            <c:strRef>
              <c:f>Sheet1!$A$2:$A$4</c:f>
              <c:strCache>
                <c:ptCount val="3"/>
                <c:pt idx="0">
                  <c:v>Properties between 500 – 2,500m2</c:v>
                </c:pt>
                <c:pt idx="1">
                  <c:v>Properties between 2,501 – 4,000m2</c:v>
                </c:pt>
                <c:pt idx="2">
                  <c:v>Properties above 4,001m2</c:v>
                </c:pt>
              </c:strCache>
            </c:strRef>
          </c:cat>
          <c:val>
            <c:numRef>
              <c:f>Sheet1!$C$2:$C$4</c:f>
              <c:numCache>
                <c:formatCode>General</c:formatCode>
                <c:ptCount val="3"/>
                <c:pt idx="0">
                  <c:v>29</c:v>
                </c:pt>
                <c:pt idx="1">
                  <c:v>10</c:v>
                </c:pt>
                <c:pt idx="2">
                  <c:v>6</c:v>
                </c:pt>
              </c:numCache>
            </c:numRef>
          </c:val>
          <c:extLst>
            <c:ext xmlns:c16="http://schemas.microsoft.com/office/drawing/2014/chart" uri="{C3380CC4-5D6E-409C-BE32-E72D297353CC}">
              <c16:uniqueId val="{00000001-A91C-4D70-B10A-B2BAA9C49449}"/>
            </c:ext>
          </c:extLst>
        </c:ser>
        <c:ser>
          <c:idx val="2"/>
          <c:order val="2"/>
          <c:tx>
            <c:strRef>
              <c:f>Sheet1!$D$1</c:f>
              <c:strCache>
                <c:ptCount val="1"/>
                <c:pt idx="0">
                  <c:v>2</c:v>
                </c:pt>
              </c:strCache>
            </c:strRef>
          </c:tx>
          <c:spPr>
            <a:solidFill>
              <a:schemeClr val="accent3"/>
            </a:solidFill>
            <a:ln>
              <a:noFill/>
            </a:ln>
            <a:effectLst/>
          </c:spPr>
          <c:invertIfNegative val="0"/>
          <c:cat>
            <c:strRef>
              <c:f>Sheet1!$A$2:$A$4</c:f>
              <c:strCache>
                <c:ptCount val="3"/>
                <c:pt idx="0">
                  <c:v>Properties between 500 – 2,500m2</c:v>
                </c:pt>
                <c:pt idx="1">
                  <c:v>Properties between 2,501 – 4,000m2</c:v>
                </c:pt>
                <c:pt idx="2">
                  <c:v>Properties above 4,001m2</c:v>
                </c:pt>
              </c:strCache>
            </c:strRef>
          </c:cat>
          <c:val>
            <c:numRef>
              <c:f>Sheet1!$D$2:$D$4</c:f>
              <c:numCache>
                <c:formatCode>General</c:formatCode>
                <c:ptCount val="3"/>
                <c:pt idx="0">
                  <c:v>114</c:v>
                </c:pt>
                <c:pt idx="1">
                  <c:v>28</c:v>
                </c:pt>
                <c:pt idx="2">
                  <c:v>5</c:v>
                </c:pt>
              </c:numCache>
            </c:numRef>
          </c:val>
          <c:extLst>
            <c:ext xmlns:c16="http://schemas.microsoft.com/office/drawing/2014/chart" uri="{C3380CC4-5D6E-409C-BE32-E72D297353CC}">
              <c16:uniqueId val="{00000002-A91C-4D70-B10A-B2BAA9C49449}"/>
            </c:ext>
          </c:extLst>
        </c:ser>
        <c:ser>
          <c:idx val="3"/>
          <c:order val="3"/>
          <c:tx>
            <c:strRef>
              <c:f>Sheet1!$E$1</c:f>
              <c:strCache>
                <c:ptCount val="1"/>
                <c:pt idx="0">
                  <c:v>3</c:v>
                </c:pt>
              </c:strCache>
            </c:strRef>
          </c:tx>
          <c:spPr>
            <a:solidFill>
              <a:schemeClr val="accent4"/>
            </a:solidFill>
            <a:ln>
              <a:noFill/>
            </a:ln>
            <a:effectLst/>
          </c:spPr>
          <c:invertIfNegative val="0"/>
          <c:cat>
            <c:strRef>
              <c:f>Sheet1!$A$2:$A$4</c:f>
              <c:strCache>
                <c:ptCount val="3"/>
                <c:pt idx="0">
                  <c:v>Properties between 500 – 2,500m2</c:v>
                </c:pt>
                <c:pt idx="1">
                  <c:v>Properties between 2,501 – 4,000m2</c:v>
                </c:pt>
                <c:pt idx="2">
                  <c:v>Properties above 4,001m2</c:v>
                </c:pt>
              </c:strCache>
            </c:strRef>
          </c:cat>
          <c:val>
            <c:numRef>
              <c:f>Sheet1!$E$2:$E$4</c:f>
              <c:numCache>
                <c:formatCode>General</c:formatCode>
                <c:ptCount val="3"/>
                <c:pt idx="0">
                  <c:v>25</c:v>
                </c:pt>
                <c:pt idx="1">
                  <c:v>7</c:v>
                </c:pt>
                <c:pt idx="2">
                  <c:v>10</c:v>
                </c:pt>
              </c:numCache>
            </c:numRef>
          </c:val>
          <c:extLst>
            <c:ext xmlns:c16="http://schemas.microsoft.com/office/drawing/2014/chart" uri="{C3380CC4-5D6E-409C-BE32-E72D297353CC}">
              <c16:uniqueId val="{00000003-A91C-4D70-B10A-B2BAA9C49449}"/>
            </c:ext>
          </c:extLst>
        </c:ser>
        <c:ser>
          <c:idx val="4"/>
          <c:order val="4"/>
          <c:tx>
            <c:strRef>
              <c:f>Sheet1!$F$1</c:f>
              <c:strCache>
                <c:ptCount val="1"/>
                <c:pt idx="0">
                  <c:v>4</c:v>
                </c:pt>
              </c:strCache>
            </c:strRef>
          </c:tx>
          <c:spPr>
            <a:solidFill>
              <a:schemeClr val="accent5"/>
            </a:solidFill>
            <a:ln>
              <a:noFill/>
            </a:ln>
            <a:effectLst/>
          </c:spPr>
          <c:invertIfNegative val="0"/>
          <c:cat>
            <c:strRef>
              <c:f>Sheet1!$A$2:$A$4</c:f>
              <c:strCache>
                <c:ptCount val="3"/>
                <c:pt idx="0">
                  <c:v>Properties between 500 – 2,500m2</c:v>
                </c:pt>
                <c:pt idx="1">
                  <c:v>Properties between 2,501 – 4,000m2</c:v>
                </c:pt>
                <c:pt idx="2">
                  <c:v>Properties above 4,001m2</c:v>
                </c:pt>
              </c:strCache>
            </c:strRef>
          </c:cat>
          <c:val>
            <c:numRef>
              <c:f>Sheet1!$F$2:$F$4</c:f>
              <c:numCache>
                <c:formatCode>General</c:formatCode>
                <c:ptCount val="3"/>
                <c:pt idx="0">
                  <c:v>34</c:v>
                </c:pt>
                <c:pt idx="1">
                  <c:v>108</c:v>
                </c:pt>
                <c:pt idx="2">
                  <c:v>12</c:v>
                </c:pt>
              </c:numCache>
            </c:numRef>
          </c:val>
          <c:extLst>
            <c:ext xmlns:c16="http://schemas.microsoft.com/office/drawing/2014/chart" uri="{C3380CC4-5D6E-409C-BE32-E72D297353CC}">
              <c16:uniqueId val="{00000004-A91C-4D70-B10A-B2BAA9C49449}"/>
            </c:ext>
          </c:extLst>
        </c:ser>
        <c:ser>
          <c:idx val="5"/>
          <c:order val="5"/>
          <c:tx>
            <c:strRef>
              <c:f>Sheet1!$G$1</c:f>
              <c:strCache>
                <c:ptCount val="1"/>
                <c:pt idx="0">
                  <c:v>5</c:v>
                </c:pt>
              </c:strCache>
            </c:strRef>
          </c:tx>
          <c:spPr>
            <a:solidFill>
              <a:schemeClr val="accent6"/>
            </a:solidFill>
            <a:ln>
              <a:noFill/>
            </a:ln>
            <a:effectLst/>
          </c:spPr>
          <c:invertIfNegative val="0"/>
          <c:cat>
            <c:strRef>
              <c:f>Sheet1!$A$2:$A$4</c:f>
              <c:strCache>
                <c:ptCount val="3"/>
                <c:pt idx="0">
                  <c:v>Properties between 500 – 2,500m2</c:v>
                </c:pt>
                <c:pt idx="1">
                  <c:v>Properties between 2,501 – 4,000m2</c:v>
                </c:pt>
                <c:pt idx="2">
                  <c:v>Properties above 4,001m2</c:v>
                </c:pt>
              </c:strCache>
            </c:strRef>
          </c:cat>
          <c:val>
            <c:numRef>
              <c:f>Sheet1!$G$2:$G$4</c:f>
              <c:numCache>
                <c:formatCode>General</c:formatCode>
                <c:ptCount val="3"/>
                <c:pt idx="0">
                  <c:v>9</c:v>
                </c:pt>
                <c:pt idx="1">
                  <c:v>23</c:v>
                </c:pt>
                <c:pt idx="2">
                  <c:v>19</c:v>
                </c:pt>
              </c:numCache>
            </c:numRef>
          </c:val>
          <c:extLst>
            <c:ext xmlns:c16="http://schemas.microsoft.com/office/drawing/2014/chart" uri="{C3380CC4-5D6E-409C-BE32-E72D297353CC}">
              <c16:uniqueId val="{00000005-A91C-4D70-B10A-B2BAA9C49449}"/>
            </c:ext>
          </c:extLst>
        </c:ser>
        <c:ser>
          <c:idx val="6"/>
          <c:order val="6"/>
          <c:tx>
            <c:strRef>
              <c:f>Sheet1!$H$1</c:f>
              <c:strCache>
                <c:ptCount val="1"/>
                <c:pt idx="0">
                  <c:v>6</c:v>
                </c:pt>
              </c:strCache>
            </c:strRef>
          </c:tx>
          <c:spPr>
            <a:solidFill>
              <a:schemeClr val="accent1">
                <a:lumMod val="60000"/>
              </a:schemeClr>
            </a:solidFill>
            <a:ln>
              <a:noFill/>
            </a:ln>
            <a:effectLst/>
          </c:spPr>
          <c:invertIfNegative val="0"/>
          <c:cat>
            <c:strRef>
              <c:f>Sheet1!$A$2:$A$4</c:f>
              <c:strCache>
                <c:ptCount val="3"/>
                <c:pt idx="0">
                  <c:v>Properties between 500 – 2,500m2</c:v>
                </c:pt>
                <c:pt idx="1">
                  <c:v>Properties between 2,501 – 4,000m2</c:v>
                </c:pt>
                <c:pt idx="2">
                  <c:v>Properties above 4,001m2</c:v>
                </c:pt>
              </c:strCache>
            </c:strRef>
          </c:cat>
          <c:val>
            <c:numRef>
              <c:f>Sheet1!$H$2:$H$4</c:f>
              <c:numCache>
                <c:formatCode>General</c:formatCode>
                <c:ptCount val="3"/>
                <c:pt idx="0">
                  <c:v>7</c:v>
                </c:pt>
                <c:pt idx="1">
                  <c:v>30</c:v>
                </c:pt>
                <c:pt idx="2">
                  <c:v>54</c:v>
                </c:pt>
              </c:numCache>
            </c:numRef>
          </c:val>
          <c:extLst>
            <c:ext xmlns:c16="http://schemas.microsoft.com/office/drawing/2014/chart" uri="{C3380CC4-5D6E-409C-BE32-E72D297353CC}">
              <c16:uniqueId val="{00000006-A91C-4D70-B10A-B2BAA9C49449}"/>
            </c:ext>
          </c:extLst>
        </c:ser>
        <c:ser>
          <c:idx val="7"/>
          <c:order val="7"/>
          <c:tx>
            <c:strRef>
              <c:f>Sheet1!$I$1</c:f>
              <c:strCache>
                <c:ptCount val="1"/>
                <c:pt idx="0">
                  <c:v>7+</c:v>
                </c:pt>
              </c:strCache>
            </c:strRef>
          </c:tx>
          <c:spPr>
            <a:solidFill>
              <a:schemeClr val="accent2">
                <a:lumMod val="60000"/>
              </a:schemeClr>
            </a:solidFill>
            <a:ln>
              <a:noFill/>
            </a:ln>
            <a:effectLst/>
          </c:spPr>
          <c:invertIfNegative val="0"/>
          <c:cat>
            <c:strRef>
              <c:f>Sheet1!$A$2:$A$4</c:f>
              <c:strCache>
                <c:ptCount val="3"/>
                <c:pt idx="0">
                  <c:v>Properties between 500 – 2,500m2</c:v>
                </c:pt>
                <c:pt idx="1">
                  <c:v>Properties between 2,501 – 4,000m2</c:v>
                </c:pt>
                <c:pt idx="2">
                  <c:v>Properties above 4,001m2</c:v>
                </c:pt>
              </c:strCache>
            </c:strRef>
          </c:cat>
          <c:val>
            <c:numRef>
              <c:f>Sheet1!$I$2:$I$4</c:f>
              <c:numCache>
                <c:formatCode>General</c:formatCode>
                <c:ptCount val="3"/>
                <c:pt idx="0">
                  <c:v>37</c:v>
                </c:pt>
                <c:pt idx="1">
                  <c:v>65</c:v>
                </c:pt>
                <c:pt idx="2">
                  <c:v>167</c:v>
                </c:pt>
              </c:numCache>
            </c:numRef>
          </c:val>
          <c:extLst>
            <c:ext xmlns:c16="http://schemas.microsoft.com/office/drawing/2014/chart" uri="{C3380CC4-5D6E-409C-BE32-E72D297353CC}">
              <c16:uniqueId val="{00000007-A91C-4D70-B10A-B2BAA9C49449}"/>
            </c:ext>
          </c:extLst>
        </c:ser>
        <c:ser>
          <c:idx val="8"/>
          <c:order val="8"/>
          <c:tx>
            <c:strRef>
              <c:f>Sheet1!$J$1</c:f>
              <c:strCache>
                <c:ptCount val="1"/>
                <c:pt idx="0">
                  <c:v>No response</c:v>
                </c:pt>
              </c:strCache>
            </c:strRef>
          </c:tx>
          <c:spPr>
            <a:solidFill>
              <a:schemeClr val="accent3">
                <a:lumMod val="60000"/>
              </a:schemeClr>
            </a:solidFill>
            <a:ln>
              <a:noFill/>
            </a:ln>
            <a:effectLst/>
          </c:spPr>
          <c:invertIfNegative val="0"/>
          <c:cat>
            <c:strRef>
              <c:f>Sheet1!$A$2:$A$4</c:f>
              <c:strCache>
                <c:ptCount val="3"/>
                <c:pt idx="0">
                  <c:v>Properties between 500 – 2,500m2</c:v>
                </c:pt>
                <c:pt idx="1">
                  <c:v>Properties between 2,501 – 4,000m2</c:v>
                </c:pt>
                <c:pt idx="2">
                  <c:v>Properties above 4,001m2</c:v>
                </c:pt>
              </c:strCache>
            </c:strRef>
          </c:cat>
          <c:val>
            <c:numRef>
              <c:f>Sheet1!$J$2:$J$4</c:f>
              <c:numCache>
                <c:formatCode>General</c:formatCode>
                <c:ptCount val="3"/>
                <c:pt idx="0">
                  <c:v>29</c:v>
                </c:pt>
                <c:pt idx="1">
                  <c:v>31</c:v>
                </c:pt>
                <c:pt idx="2">
                  <c:v>32</c:v>
                </c:pt>
              </c:numCache>
            </c:numRef>
          </c:val>
          <c:extLst>
            <c:ext xmlns:c16="http://schemas.microsoft.com/office/drawing/2014/chart" uri="{C3380CC4-5D6E-409C-BE32-E72D297353CC}">
              <c16:uniqueId val="{00000008-A91C-4D70-B10A-B2BAA9C49449}"/>
            </c:ext>
          </c:extLst>
        </c:ser>
        <c:dLbls>
          <c:showLegendKey val="0"/>
          <c:showVal val="0"/>
          <c:showCatName val="0"/>
          <c:showSerName val="0"/>
          <c:showPercent val="0"/>
          <c:showBubbleSize val="0"/>
        </c:dLbls>
        <c:gapWidth val="182"/>
        <c:axId val="892795784"/>
        <c:axId val="892796144"/>
      </c:barChart>
      <c:catAx>
        <c:axId val="89279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796144"/>
        <c:crosses val="autoZero"/>
        <c:auto val="1"/>
        <c:lblAlgn val="ctr"/>
        <c:lblOffset val="100"/>
        <c:noMultiLvlLbl val="0"/>
      </c:catAx>
      <c:valAx>
        <c:axId val="89279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795784"/>
        <c:crosses val="autoZero"/>
        <c:crossBetween val="between"/>
      </c:valAx>
      <c:spPr>
        <a:noFill/>
        <a:ln w="6350">
          <a:solidFill>
            <a:schemeClr val="accent1"/>
          </a:solid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bg1">
          <a:lumMod val="9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c:v>
                </c:pt>
              </c:strCache>
            </c:strRef>
          </c:tx>
          <c:spPr>
            <a:solidFill>
              <a:schemeClr val="accent1"/>
            </a:solidFill>
            <a:ln>
              <a:noFill/>
            </a:ln>
            <a:effectLst/>
          </c:spPr>
          <c:invertIfNegative val="0"/>
          <c:cat>
            <c:strRef>
              <c:f>Sheet1!$A$2:$A$3</c:f>
              <c:strCache>
                <c:ptCount val="2"/>
                <c:pt idx="0">
                  <c:v>Properties in urban areas, less than 550m2</c:v>
                </c:pt>
                <c:pt idx="1">
                  <c:v>Properties in urban areas, more than 550m2</c:v>
                </c:pt>
              </c:strCache>
            </c:strRef>
          </c:cat>
          <c:val>
            <c:numRef>
              <c:f>Sheet1!$B$2:$B$3</c:f>
              <c:numCache>
                <c:formatCode>General</c:formatCode>
                <c:ptCount val="2"/>
                <c:pt idx="0">
                  <c:v>43</c:v>
                </c:pt>
                <c:pt idx="1">
                  <c:v>15</c:v>
                </c:pt>
              </c:numCache>
            </c:numRef>
          </c:val>
          <c:extLst>
            <c:ext xmlns:c16="http://schemas.microsoft.com/office/drawing/2014/chart" uri="{C3380CC4-5D6E-409C-BE32-E72D297353CC}">
              <c16:uniqueId val="{00000000-74D3-4843-8D32-9AB5F30AD1D3}"/>
            </c:ext>
          </c:extLst>
        </c:ser>
        <c:ser>
          <c:idx val="1"/>
          <c:order val="1"/>
          <c:tx>
            <c:strRef>
              <c:f>Sheet1!$C$1</c:f>
              <c:strCache>
                <c:ptCount val="1"/>
                <c:pt idx="0">
                  <c:v>1-3</c:v>
                </c:pt>
              </c:strCache>
            </c:strRef>
          </c:tx>
          <c:spPr>
            <a:solidFill>
              <a:schemeClr val="accent2"/>
            </a:solidFill>
            <a:ln>
              <a:noFill/>
            </a:ln>
            <a:effectLst/>
          </c:spPr>
          <c:invertIfNegative val="0"/>
          <c:cat>
            <c:strRef>
              <c:f>Sheet1!$A$2:$A$3</c:f>
              <c:strCache>
                <c:ptCount val="2"/>
                <c:pt idx="0">
                  <c:v>Properties in urban areas, less than 550m2</c:v>
                </c:pt>
                <c:pt idx="1">
                  <c:v>Properties in urban areas, more than 550m2</c:v>
                </c:pt>
              </c:strCache>
            </c:strRef>
          </c:cat>
          <c:val>
            <c:numRef>
              <c:f>Sheet1!$C$2:$C$3</c:f>
              <c:numCache>
                <c:formatCode>General</c:formatCode>
                <c:ptCount val="2"/>
                <c:pt idx="0">
                  <c:v>91</c:v>
                </c:pt>
                <c:pt idx="1">
                  <c:v>41</c:v>
                </c:pt>
              </c:numCache>
            </c:numRef>
          </c:val>
          <c:extLst>
            <c:ext xmlns:c16="http://schemas.microsoft.com/office/drawing/2014/chart" uri="{C3380CC4-5D6E-409C-BE32-E72D297353CC}">
              <c16:uniqueId val="{00000001-74D3-4843-8D32-9AB5F30AD1D3}"/>
            </c:ext>
          </c:extLst>
        </c:ser>
        <c:ser>
          <c:idx val="2"/>
          <c:order val="2"/>
          <c:tx>
            <c:strRef>
              <c:f>Sheet1!$D$1</c:f>
              <c:strCache>
                <c:ptCount val="1"/>
                <c:pt idx="0">
                  <c:v>4-6</c:v>
                </c:pt>
              </c:strCache>
            </c:strRef>
          </c:tx>
          <c:spPr>
            <a:solidFill>
              <a:schemeClr val="accent3"/>
            </a:solidFill>
            <a:ln>
              <a:noFill/>
            </a:ln>
            <a:effectLst/>
          </c:spPr>
          <c:invertIfNegative val="0"/>
          <c:cat>
            <c:strRef>
              <c:f>Sheet1!$A$2:$A$3</c:f>
              <c:strCache>
                <c:ptCount val="2"/>
                <c:pt idx="0">
                  <c:v>Properties in urban areas, less than 550m2</c:v>
                </c:pt>
                <c:pt idx="1">
                  <c:v>Properties in urban areas, more than 550m2</c:v>
                </c:pt>
              </c:strCache>
            </c:strRef>
          </c:cat>
          <c:val>
            <c:numRef>
              <c:f>Sheet1!$D$2:$D$3</c:f>
              <c:numCache>
                <c:formatCode>General</c:formatCode>
                <c:ptCount val="2"/>
                <c:pt idx="0">
                  <c:v>82</c:v>
                </c:pt>
                <c:pt idx="1">
                  <c:v>61</c:v>
                </c:pt>
              </c:numCache>
            </c:numRef>
          </c:val>
          <c:extLst>
            <c:ext xmlns:c16="http://schemas.microsoft.com/office/drawing/2014/chart" uri="{C3380CC4-5D6E-409C-BE32-E72D297353CC}">
              <c16:uniqueId val="{00000002-74D3-4843-8D32-9AB5F30AD1D3}"/>
            </c:ext>
          </c:extLst>
        </c:ser>
        <c:ser>
          <c:idx val="3"/>
          <c:order val="3"/>
          <c:tx>
            <c:strRef>
              <c:f>Sheet1!$E$1</c:f>
              <c:strCache>
                <c:ptCount val="1"/>
                <c:pt idx="0">
                  <c:v>7-9</c:v>
                </c:pt>
              </c:strCache>
            </c:strRef>
          </c:tx>
          <c:spPr>
            <a:solidFill>
              <a:schemeClr val="accent4"/>
            </a:solidFill>
            <a:ln>
              <a:noFill/>
            </a:ln>
            <a:effectLst/>
          </c:spPr>
          <c:invertIfNegative val="0"/>
          <c:cat>
            <c:strRef>
              <c:f>Sheet1!$A$2:$A$3</c:f>
              <c:strCache>
                <c:ptCount val="2"/>
                <c:pt idx="0">
                  <c:v>Properties in urban areas, less than 550m2</c:v>
                </c:pt>
                <c:pt idx="1">
                  <c:v>Properties in urban areas, more than 550m2</c:v>
                </c:pt>
              </c:strCache>
            </c:strRef>
          </c:cat>
          <c:val>
            <c:numRef>
              <c:f>Sheet1!$E$2:$E$3</c:f>
              <c:numCache>
                <c:formatCode>General</c:formatCode>
                <c:ptCount val="2"/>
                <c:pt idx="0">
                  <c:v>22</c:v>
                </c:pt>
                <c:pt idx="1">
                  <c:v>36</c:v>
                </c:pt>
              </c:numCache>
            </c:numRef>
          </c:val>
          <c:extLst>
            <c:ext xmlns:c16="http://schemas.microsoft.com/office/drawing/2014/chart" uri="{C3380CC4-5D6E-409C-BE32-E72D297353CC}">
              <c16:uniqueId val="{00000003-74D3-4843-8D32-9AB5F30AD1D3}"/>
            </c:ext>
          </c:extLst>
        </c:ser>
        <c:ser>
          <c:idx val="4"/>
          <c:order val="4"/>
          <c:tx>
            <c:strRef>
              <c:f>Sheet1!$F$1</c:f>
              <c:strCache>
                <c:ptCount val="1"/>
                <c:pt idx="0">
                  <c:v>10-12</c:v>
                </c:pt>
              </c:strCache>
            </c:strRef>
          </c:tx>
          <c:spPr>
            <a:solidFill>
              <a:schemeClr val="accent5"/>
            </a:solidFill>
            <a:ln>
              <a:noFill/>
            </a:ln>
            <a:effectLst/>
          </c:spPr>
          <c:invertIfNegative val="0"/>
          <c:cat>
            <c:strRef>
              <c:f>Sheet1!$A$2:$A$3</c:f>
              <c:strCache>
                <c:ptCount val="2"/>
                <c:pt idx="0">
                  <c:v>Properties in urban areas, less than 550m2</c:v>
                </c:pt>
                <c:pt idx="1">
                  <c:v>Properties in urban areas, more than 550m2</c:v>
                </c:pt>
              </c:strCache>
            </c:strRef>
          </c:cat>
          <c:val>
            <c:numRef>
              <c:f>Sheet1!$F$2:$F$3</c:f>
              <c:numCache>
                <c:formatCode>General</c:formatCode>
                <c:ptCount val="2"/>
                <c:pt idx="0">
                  <c:v>12</c:v>
                </c:pt>
                <c:pt idx="1">
                  <c:v>48</c:v>
                </c:pt>
              </c:numCache>
            </c:numRef>
          </c:val>
          <c:extLst>
            <c:ext xmlns:c16="http://schemas.microsoft.com/office/drawing/2014/chart" uri="{C3380CC4-5D6E-409C-BE32-E72D297353CC}">
              <c16:uniqueId val="{00000004-74D3-4843-8D32-9AB5F30AD1D3}"/>
            </c:ext>
          </c:extLst>
        </c:ser>
        <c:ser>
          <c:idx val="5"/>
          <c:order val="5"/>
          <c:tx>
            <c:strRef>
              <c:f>Sheet1!$G$1</c:f>
              <c:strCache>
                <c:ptCount val="1"/>
                <c:pt idx="0">
                  <c:v>13+</c:v>
                </c:pt>
              </c:strCache>
            </c:strRef>
          </c:tx>
          <c:spPr>
            <a:solidFill>
              <a:schemeClr val="accent6"/>
            </a:solidFill>
            <a:ln>
              <a:noFill/>
            </a:ln>
            <a:effectLst/>
          </c:spPr>
          <c:invertIfNegative val="0"/>
          <c:cat>
            <c:strRef>
              <c:f>Sheet1!$A$2:$A$3</c:f>
              <c:strCache>
                <c:ptCount val="2"/>
                <c:pt idx="0">
                  <c:v>Properties in urban areas, less than 550m2</c:v>
                </c:pt>
                <c:pt idx="1">
                  <c:v>Properties in urban areas, more than 550m2</c:v>
                </c:pt>
              </c:strCache>
            </c:strRef>
          </c:cat>
          <c:val>
            <c:numRef>
              <c:f>Sheet1!$G$2:$G$3</c:f>
              <c:numCache>
                <c:formatCode>General</c:formatCode>
                <c:ptCount val="2"/>
                <c:pt idx="0">
                  <c:v>30</c:v>
                </c:pt>
                <c:pt idx="1">
                  <c:v>78</c:v>
                </c:pt>
              </c:numCache>
            </c:numRef>
          </c:val>
          <c:extLst>
            <c:ext xmlns:c16="http://schemas.microsoft.com/office/drawing/2014/chart" uri="{C3380CC4-5D6E-409C-BE32-E72D297353CC}">
              <c16:uniqueId val="{00000005-74D3-4843-8D32-9AB5F30AD1D3}"/>
            </c:ext>
          </c:extLst>
        </c:ser>
        <c:ser>
          <c:idx val="6"/>
          <c:order val="6"/>
          <c:tx>
            <c:strRef>
              <c:f>Sheet1!$H$1</c:f>
              <c:strCache>
                <c:ptCount val="1"/>
                <c:pt idx="0">
                  <c:v>No response</c:v>
                </c:pt>
              </c:strCache>
            </c:strRef>
          </c:tx>
          <c:spPr>
            <a:solidFill>
              <a:schemeClr val="accent1">
                <a:lumMod val="60000"/>
              </a:schemeClr>
            </a:solidFill>
            <a:ln>
              <a:noFill/>
            </a:ln>
            <a:effectLst/>
          </c:spPr>
          <c:invertIfNegative val="0"/>
          <c:cat>
            <c:strRef>
              <c:f>Sheet1!$A$2:$A$3</c:f>
              <c:strCache>
                <c:ptCount val="2"/>
                <c:pt idx="0">
                  <c:v>Properties in urban areas, less than 550m2</c:v>
                </c:pt>
                <c:pt idx="1">
                  <c:v>Properties in urban areas, more than 550m2</c:v>
                </c:pt>
              </c:strCache>
            </c:strRef>
          </c:cat>
          <c:val>
            <c:numRef>
              <c:f>Sheet1!$H$2:$H$3</c:f>
              <c:numCache>
                <c:formatCode>General</c:formatCode>
                <c:ptCount val="2"/>
                <c:pt idx="0">
                  <c:v>26</c:v>
                </c:pt>
                <c:pt idx="1">
                  <c:v>27</c:v>
                </c:pt>
              </c:numCache>
            </c:numRef>
          </c:val>
          <c:extLst>
            <c:ext xmlns:c16="http://schemas.microsoft.com/office/drawing/2014/chart" uri="{C3380CC4-5D6E-409C-BE32-E72D297353CC}">
              <c16:uniqueId val="{00000006-74D3-4843-8D32-9AB5F30AD1D3}"/>
            </c:ext>
          </c:extLst>
        </c:ser>
        <c:dLbls>
          <c:showLegendKey val="0"/>
          <c:showVal val="0"/>
          <c:showCatName val="0"/>
          <c:showSerName val="0"/>
          <c:showPercent val="0"/>
          <c:showBubbleSize val="0"/>
        </c:dLbls>
        <c:gapWidth val="219"/>
        <c:overlap val="-27"/>
        <c:axId val="512496336"/>
        <c:axId val="512496696"/>
      </c:barChart>
      <c:catAx>
        <c:axId val="51249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496696"/>
        <c:crosses val="autoZero"/>
        <c:auto val="1"/>
        <c:lblAlgn val="ctr"/>
        <c:lblOffset val="100"/>
        <c:noMultiLvlLbl val="0"/>
      </c:catAx>
      <c:valAx>
        <c:axId val="512496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49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D7367-C1EF-42E6-B658-83C1EC29C1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NZ"/>
        </a:p>
      </dgm:t>
    </dgm:pt>
    <dgm:pt modelId="{85C8DF7E-1FEF-4483-9C0C-EEA82E7CDA90}">
      <dgm:prSet phldrT="[Text]"/>
      <dgm:spPr/>
      <dgm:t>
        <a:bodyPr/>
        <a:lstStyle/>
        <a:p>
          <a:r>
            <a:rPr lang="en-NZ" dirty="0">
              <a:solidFill>
                <a:schemeClr val="tx1"/>
              </a:solidFill>
            </a:rPr>
            <a:t>Similarities with other bylaws</a:t>
          </a:r>
        </a:p>
      </dgm:t>
    </dgm:pt>
    <dgm:pt modelId="{5D723F29-422E-4214-AB03-5701C7878E42}" type="parTrans" cxnId="{2E11F6C8-2BB0-4A76-B2D7-2021E7575A33}">
      <dgm:prSet/>
      <dgm:spPr/>
      <dgm:t>
        <a:bodyPr/>
        <a:lstStyle/>
        <a:p>
          <a:endParaRPr lang="en-NZ"/>
        </a:p>
      </dgm:t>
    </dgm:pt>
    <dgm:pt modelId="{B6095BE2-3189-494C-9515-6A789228EB8D}" type="sibTrans" cxnId="{2E11F6C8-2BB0-4A76-B2D7-2021E7575A33}">
      <dgm:prSet/>
      <dgm:spPr/>
      <dgm:t>
        <a:bodyPr/>
        <a:lstStyle/>
        <a:p>
          <a:endParaRPr lang="en-NZ"/>
        </a:p>
      </dgm:t>
    </dgm:pt>
    <dgm:pt modelId="{DE193902-2FE9-45ED-A684-05AE6AB0CCCE}">
      <dgm:prSet phldrT="[Text]"/>
      <dgm:spPr/>
      <dgm:t>
        <a:bodyPr/>
        <a:lstStyle/>
        <a:p>
          <a:r>
            <a:rPr lang="en-NZ" dirty="0"/>
            <a:t>Purpose.</a:t>
          </a:r>
        </a:p>
      </dgm:t>
    </dgm:pt>
    <dgm:pt modelId="{F5148ED2-AB40-4323-B018-4D386917492D}" type="parTrans" cxnId="{686AC326-33D4-480E-9C56-945B6B48C21D}">
      <dgm:prSet/>
      <dgm:spPr/>
      <dgm:t>
        <a:bodyPr/>
        <a:lstStyle/>
        <a:p>
          <a:endParaRPr lang="en-NZ"/>
        </a:p>
      </dgm:t>
    </dgm:pt>
    <dgm:pt modelId="{B82FAB5D-305C-4AF2-8E80-B0FFD1B24639}" type="sibTrans" cxnId="{686AC326-33D4-480E-9C56-945B6B48C21D}">
      <dgm:prSet/>
      <dgm:spPr/>
      <dgm:t>
        <a:bodyPr/>
        <a:lstStyle/>
        <a:p>
          <a:endParaRPr lang="en-NZ"/>
        </a:p>
      </dgm:t>
    </dgm:pt>
    <dgm:pt modelId="{1C13609C-A9BC-486B-B0A0-752B68FD3171}">
      <dgm:prSet phldrT="[Text]"/>
      <dgm:spPr/>
      <dgm:t>
        <a:bodyPr/>
        <a:lstStyle/>
        <a:p>
          <a:r>
            <a:rPr lang="en-NZ" dirty="0">
              <a:solidFill>
                <a:schemeClr val="tx1"/>
              </a:solidFill>
            </a:rPr>
            <a:t>Differences compared to other bylaws</a:t>
          </a:r>
        </a:p>
      </dgm:t>
    </dgm:pt>
    <dgm:pt modelId="{4E81D493-1E42-4A45-8A04-964FC63326ED}" type="parTrans" cxnId="{1F2B9A7D-BDA9-469B-89A5-393ED5B02A39}">
      <dgm:prSet/>
      <dgm:spPr/>
      <dgm:t>
        <a:bodyPr/>
        <a:lstStyle/>
        <a:p>
          <a:endParaRPr lang="en-NZ"/>
        </a:p>
      </dgm:t>
    </dgm:pt>
    <dgm:pt modelId="{EE337FAC-E207-4C49-89D2-E1EB5177C536}" type="sibTrans" cxnId="{1F2B9A7D-BDA9-469B-89A5-393ED5B02A39}">
      <dgm:prSet/>
      <dgm:spPr/>
      <dgm:t>
        <a:bodyPr/>
        <a:lstStyle/>
        <a:p>
          <a:endParaRPr lang="en-NZ"/>
        </a:p>
      </dgm:t>
    </dgm:pt>
    <dgm:pt modelId="{BBF457B3-735A-4172-AB5D-EFFD9601C889}">
      <dgm:prSet phldrT="[Text]"/>
      <dgm:spPr/>
      <dgm:t>
        <a:bodyPr/>
        <a:lstStyle/>
        <a:p>
          <a:r>
            <a:rPr lang="en-NZ" dirty="0"/>
            <a:t>Using both district plan zones and property size. </a:t>
          </a:r>
        </a:p>
      </dgm:t>
    </dgm:pt>
    <dgm:pt modelId="{FD922AF0-CF7B-4C26-8506-13633449A5A4}" type="parTrans" cxnId="{33A92246-6F30-4A59-9FAA-3C80C984229D}">
      <dgm:prSet/>
      <dgm:spPr/>
      <dgm:t>
        <a:bodyPr/>
        <a:lstStyle/>
        <a:p>
          <a:endParaRPr lang="en-NZ"/>
        </a:p>
      </dgm:t>
    </dgm:pt>
    <dgm:pt modelId="{EE6DCD70-8C2D-4B64-B827-DD0CFBB61477}" type="sibTrans" cxnId="{33A92246-6F30-4A59-9FAA-3C80C984229D}">
      <dgm:prSet/>
      <dgm:spPr/>
      <dgm:t>
        <a:bodyPr/>
        <a:lstStyle/>
        <a:p>
          <a:endParaRPr lang="en-NZ"/>
        </a:p>
      </dgm:t>
    </dgm:pt>
    <dgm:pt modelId="{7AEEE9DB-9922-4C30-8C66-42D61C937347}">
      <dgm:prSet phldrT="[Text]"/>
      <dgm:spPr/>
      <dgm:t>
        <a:bodyPr/>
        <a:lstStyle/>
        <a:p>
          <a:r>
            <a:rPr lang="en-NZ" dirty="0">
              <a:solidFill>
                <a:schemeClr val="tx1"/>
              </a:solidFill>
            </a:rPr>
            <a:t>Mixed approach across bylaws</a:t>
          </a:r>
        </a:p>
      </dgm:t>
    </dgm:pt>
    <dgm:pt modelId="{C2B2876B-03DA-4E38-B960-165EC71C152A}" type="parTrans" cxnId="{220CBA70-B5FC-41A3-8762-788CC59F5E15}">
      <dgm:prSet/>
      <dgm:spPr/>
      <dgm:t>
        <a:bodyPr/>
        <a:lstStyle/>
        <a:p>
          <a:endParaRPr lang="en-NZ"/>
        </a:p>
      </dgm:t>
    </dgm:pt>
    <dgm:pt modelId="{49C74311-0D26-45FE-840B-1B9AAE0D7BB1}" type="sibTrans" cxnId="{220CBA70-B5FC-41A3-8762-788CC59F5E15}">
      <dgm:prSet/>
      <dgm:spPr/>
      <dgm:t>
        <a:bodyPr/>
        <a:lstStyle/>
        <a:p>
          <a:endParaRPr lang="en-NZ"/>
        </a:p>
      </dgm:t>
    </dgm:pt>
    <dgm:pt modelId="{46E58575-30BA-4F3F-B9ED-6BC5396A29C4}">
      <dgm:prSet phldrT="[Text]"/>
      <dgm:spPr/>
      <dgm:t>
        <a:bodyPr/>
        <a:lstStyle/>
        <a:p>
          <a:r>
            <a:rPr lang="en-NZ" dirty="0"/>
            <a:t>Rules for cats.</a:t>
          </a:r>
        </a:p>
      </dgm:t>
    </dgm:pt>
    <dgm:pt modelId="{50BC7F00-20DB-4D23-A22A-E2A614548CE6}" type="parTrans" cxnId="{F42DC436-0183-4F9F-B2BE-25A33A299F40}">
      <dgm:prSet/>
      <dgm:spPr/>
      <dgm:t>
        <a:bodyPr/>
        <a:lstStyle/>
        <a:p>
          <a:endParaRPr lang="en-NZ"/>
        </a:p>
      </dgm:t>
    </dgm:pt>
    <dgm:pt modelId="{EC474F0A-0114-4959-B379-6A4ECA8D278E}" type="sibTrans" cxnId="{F42DC436-0183-4F9F-B2BE-25A33A299F40}">
      <dgm:prSet/>
      <dgm:spPr/>
      <dgm:t>
        <a:bodyPr/>
        <a:lstStyle/>
        <a:p>
          <a:endParaRPr lang="en-NZ"/>
        </a:p>
      </dgm:t>
    </dgm:pt>
    <dgm:pt modelId="{060983A4-39F2-4D82-A93C-7C20E08FB38B}">
      <dgm:prSet phldrT="[Text]"/>
      <dgm:spPr/>
      <dgm:t>
        <a:bodyPr/>
        <a:lstStyle/>
        <a:p>
          <a:r>
            <a:rPr lang="en-NZ" dirty="0"/>
            <a:t>Prohibiting roosters and pigs in urban areas.</a:t>
          </a:r>
        </a:p>
      </dgm:t>
    </dgm:pt>
    <dgm:pt modelId="{DD2C541F-B987-462F-891A-8F98D8314B42}" type="parTrans" cxnId="{73EFC93B-EA71-4B4E-A671-7F696877E045}">
      <dgm:prSet/>
      <dgm:spPr/>
      <dgm:t>
        <a:bodyPr/>
        <a:lstStyle/>
        <a:p>
          <a:endParaRPr lang="en-NZ"/>
        </a:p>
      </dgm:t>
    </dgm:pt>
    <dgm:pt modelId="{D38284D4-20CD-4C67-BC92-DB529726F1E0}" type="sibTrans" cxnId="{73EFC93B-EA71-4B4E-A671-7F696877E045}">
      <dgm:prSet/>
      <dgm:spPr/>
      <dgm:t>
        <a:bodyPr/>
        <a:lstStyle/>
        <a:p>
          <a:endParaRPr lang="en-NZ"/>
        </a:p>
      </dgm:t>
    </dgm:pt>
    <dgm:pt modelId="{55D20286-9A2A-40C3-B55C-E5209850E9D8}">
      <dgm:prSet phldrT="[Text]"/>
      <dgm:spPr/>
      <dgm:t>
        <a:bodyPr/>
        <a:lstStyle/>
        <a:p>
          <a:r>
            <a:rPr lang="en-NZ" dirty="0"/>
            <a:t>Including specific rules for lifestyle areas.</a:t>
          </a:r>
        </a:p>
      </dgm:t>
    </dgm:pt>
    <dgm:pt modelId="{F7A4717E-C6A9-4208-8117-0C839811A81B}" type="parTrans" cxnId="{AEB15CA1-537F-469A-9F89-ED1EBC6393A4}">
      <dgm:prSet/>
      <dgm:spPr/>
      <dgm:t>
        <a:bodyPr/>
        <a:lstStyle/>
        <a:p>
          <a:endParaRPr lang="en-NZ"/>
        </a:p>
      </dgm:t>
    </dgm:pt>
    <dgm:pt modelId="{735C7A49-5861-4E10-9D33-F492CE96009F}" type="sibTrans" cxnId="{AEB15CA1-537F-469A-9F89-ED1EBC6393A4}">
      <dgm:prSet/>
      <dgm:spPr/>
      <dgm:t>
        <a:bodyPr/>
        <a:lstStyle/>
        <a:p>
          <a:endParaRPr lang="en-NZ"/>
        </a:p>
      </dgm:t>
    </dgm:pt>
    <dgm:pt modelId="{A4F2B181-4E0C-4DF3-AE97-7FDAD7491FBA}">
      <dgm:prSet phldrT="[Text]"/>
      <dgm:spPr/>
      <dgm:t>
        <a:bodyPr/>
        <a:lstStyle/>
        <a:p>
          <a:r>
            <a:rPr lang="en-NZ" dirty="0"/>
            <a:t>Rules for beehives.</a:t>
          </a:r>
        </a:p>
      </dgm:t>
    </dgm:pt>
    <dgm:pt modelId="{A227D5E2-2A05-4CBA-9A66-45285CEFA556}" type="parTrans" cxnId="{8A6B1FC8-5A07-45FA-AC8D-981922BC1995}">
      <dgm:prSet/>
      <dgm:spPr/>
      <dgm:t>
        <a:bodyPr/>
        <a:lstStyle/>
        <a:p>
          <a:endParaRPr lang="en-NZ"/>
        </a:p>
      </dgm:t>
    </dgm:pt>
    <dgm:pt modelId="{1BE5CB15-D1C0-4777-807F-89D0A1A89D0E}" type="sibTrans" cxnId="{8A6B1FC8-5A07-45FA-AC8D-981922BC1995}">
      <dgm:prSet/>
      <dgm:spPr/>
      <dgm:t>
        <a:bodyPr/>
        <a:lstStyle/>
        <a:p>
          <a:endParaRPr lang="en-NZ"/>
        </a:p>
      </dgm:t>
    </dgm:pt>
    <dgm:pt modelId="{1B3189FD-0D68-445D-ADDE-A9F442DF165C}">
      <dgm:prSet phldrT="[Text]"/>
      <dgm:spPr/>
      <dgm:t>
        <a:bodyPr/>
        <a:lstStyle/>
        <a:p>
          <a:r>
            <a:rPr lang="en-NZ" dirty="0"/>
            <a:t>Approach to poultry.</a:t>
          </a:r>
        </a:p>
      </dgm:t>
    </dgm:pt>
    <dgm:pt modelId="{68123570-1ADF-40F3-A06A-801E38D3B652}" type="parTrans" cxnId="{AC34427E-5A90-49F6-8721-92559C968828}">
      <dgm:prSet/>
      <dgm:spPr/>
      <dgm:t>
        <a:bodyPr/>
        <a:lstStyle/>
        <a:p>
          <a:endParaRPr lang="en-NZ"/>
        </a:p>
      </dgm:t>
    </dgm:pt>
    <dgm:pt modelId="{CB53D62A-1495-44A2-AEB6-0F9B9F37B8F6}" type="sibTrans" cxnId="{AC34427E-5A90-49F6-8721-92559C968828}">
      <dgm:prSet/>
      <dgm:spPr/>
      <dgm:t>
        <a:bodyPr/>
        <a:lstStyle/>
        <a:p>
          <a:endParaRPr lang="en-NZ"/>
        </a:p>
      </dgm:t>
    </dgm:pt>
    <dgm:pt modelId="{FE07F9A5-0063-45DB-BF1D-86482D2E8B79}">
      <dgm:prSet phldrT="[Text]"/>
      <dgm:spPr/>
      <dgm:t>
        <a:bodyPr/>
        <a:lstStyle/>
        <a:p>
          <a:r>
            <a:rPr lang="en-NZ" dirty="0"/>
            <a:t>Definition of nuisance.</a:t>
          </a:r>
        </a:p>
      </dgm:t>
    </dgm:pt>
    <dgm:pt modelId="{49712A9C-D8A1-431B-B808-0B4B8F9B0526}" type="parTrans" cxnId="{556C8E76-C528-4D18-928E-DE34EC133D7B}">
      <dgm:prSet/>
      <dgm:spPr/>
      <dgm:t>
        <a:bodyPr/>
        <a:lstStyle/>
        <a:p>
          <a:endParaRPr lang="en-NZ"/>
        </a:p>
      </dgm:t>
    </dgm:pt>
    <dgm:pt modelId="{EE8DE510-D364-459B-BD01-0847D50A830B}" type="sibTrans" cxnId="{556C8E76-C528-4D18-928E-DE34EC133D7B}">
      <dgm:prSet/>
      <dgm:spPr/>
      <dgm:t>
        <a:bodyPr/>
        <a:lstStyle/>
        <a:p>
          <a:endParaRPr lang="en-NZ"/>
        </a:p>
      </dgm:t>
    </dgm:pt>
    <dgm:pt modelId="{3BEFE228-360E-49E5-9DEF-4A9CDA181EAA}">
      <dgm:prSet phldrT="[Text]"/>
      <dgm:spPr/>
      <dgm:t>
        <a:bodyPr/>
        <a:lstStyle/>
        <a:p>
          <a:r>
            <a:rPr lang="en-NZ" dirty="0"/>
            <a:t>Most bylaws used district plan zones only.</a:t>
          </a:r>
        </a:p>
      </dgm:t>
    </dgm:pt>
    <dgm:pt modelId="{1E2350E7-7B8B-46F2-B16D-87DD257F8771}" type="parTrans" cxnId="{718C7ACC-3F35-4046-BCC0-F74AE4EB7F59}">
      <dgm:prSet/>
      <dgm:spPr/>
      <dgm:t>
        <a:bodyPr/>
        <a:lstStyle/>
        <a:p>
          <a:endParaRPr lang="en-NZ"/>
        </a:p>
      </dgm:t>
    </dgm:pt>
    <dgm:pt modelId="{437DED3C-3679-4E17-B068-CCB1D342352B}" type="sibTrans" cxnId="{718C7ACC-3F35-4046-BCC0-F74AE4EB7F59}">
      <dgm:prSet/>
      <dgm:spPr/>
      <dgm:t>
        <a:bodyPr/>
        <a:lstStyle/>
        <a:p>
          <a:endParaRPr lang="en-NZ"/>
        </a:p>
      </dgm:t>
    </dgm:pt>
    <dgm:pt modelId="{1E27B2BD-8A00-41D3-B994-0DA1EC6F882F}" type="pres">
      <dgm:prSet presAssocID="{B30D7367-C1EF-42E6-B658-83C1EC29C1C8}" presName="Name0" presStyleCnt="0">
        <dgm:presLayoutVars>
          <dgm:dir/>
          <dgm:animLvl val="lvl"/>
          <dgm:resizeHandles val="exact"/>
        </dgm:presLayoutVars>
      </dgm:prSet>
      <dgm:spPr/>
    </dgm:pt>
    <dgm:pt modelId="{BF3C8A6E-994A-47F8-90E4-34A630CA1A48}" type="pres">
      <dgm:prSet presAssocID="{85C8DF7E-1FEF-4483-9C0C-EEA82E7CDA90}" presName="composite" presStyleCnt="0"/>
      <dgm:spPr/>
    </dgm:pt>
    <dgm:pt modelId="{F8C86FDF-31B9-4F33-BC6B-581F3EC8C36D}" type="pres">
      <dgm:prSet presAssocID="{85C8DF7E-1FEF-4483-9C0C-EEA82E7CDA90}" presName="parTx" presStyleLbl="alignNode1" presStyleIdx="0" presStyleCnt="3">
        <dgm:presLayoutVars>
          <dgm:chMax val="0"/>
          <dgm:chPref val="0"/>
          <dgm:bulletEnabled val="1"/>
        </dgm:presLayoutVars>
      </dgm:prSet>
      <dgm:spPr/>
    </dgm:pt>
    <dgm:pt modelId="{3574D071-43B2-44BE-9D68-36BAA7C68616}" type="pres">
      <dgm:prSet presAssocID="{85C8DF7E-1FEF-4483-9C0C-EEA82E7CDA90}" presName="desTx" presStyleLbl="alignAccFollowNode1" presStyleIdx="0" presStyleCnt="3">
        <dgm:presLayoutVars>
          <dgm:bulletEnabled val="1"/>
        </dgm:presLayoutVars>
      </dgm:prSet>
      <dgm:spPr/>
    </dgm:pt>
    <dgm:pt modelId="{B7696D42-4445-492C-A760-E692C338D858}" type="pres">
      <dgm:prSet presAssocID="{B6095BE2-3189-494C-9515-6A789228EB8D}" presName="space" presStyleCnt="0"/>
      <dgm:spPr/>
    </dgm:pt>
    <dgm:pt modelId="{273D9E6B-5E47-4B7F-9B24-33C81D144B92}" type="pres">
      <dgm:prSet presAssocID="{1C13609C-A9BC-486B-B0A0-752B68FD3171}" presName="composite" presStyleCnt="0"/>
      <dgm:spPr/>
    </dgm:pt>
    <dgm:pt modelId="{BAD4EDA5-EF61-4704-A852-91110915B4A7}" type="pres">
      <dgm:prSet presAssocID="{1C13609C-A9BC-486B-B0A0-752B68FD3171}" presName="parTx" presStyleLbl="alignNode1" presStyleIdx="1" presStyleCnt="3">
        <dgm:presLayoutVars>
          <dgm:chMax val="0"/>
          <dgm:chPref val="0"/>
          <dgm:bulletEnabled val="1"/>
        </dgm:presLayoutVars>
      </dgm:prSet>
      <dgm:spPr/>
    </dgm:pt>
    <dgm:pt modelId="{0FC0ED4C-1B59-465C-B3EB-CBEE927DE328}" type="pres">
      <dgm:prSet presAssocID="{1C13609C-A9BC-486B-B0A0-752B68FD3171}" presName="desTx" presStyleLbl="alignAccFollowNode1" presStyleIdx="1" presStyleCnt="3">
        <dgm:presLayoutVars>
          <dgm:bulletEnabled val="1"/>
        </dgm:presLayoutVars>
      </dgm:prSet>
      <dgm:spPr/>
    </dgm:pt>
    <dgm:pt modelId="{1035BA8B-D906-4175-9EC5-A617CC12CE9D}" type="pres">
      <dgm:prSet presAssocID="{EE337FAC-E207-4C49-89D2-E1EB5177C536}" presName="space" presStyleCnt="0"/>
      <dgm:spPr/>
    </dgm:pt>
    <dgm:pt modelId="{1632D3ED-228E-4920-B2AF-858F257AF2B9}" type="pres">
      <dgm:prSet presAssocID="{7AEEE9DB-9922-4C30-8C66-42D61C937347}" presName="composite" presStyleCnt="0"/>
      <dgm:spPr/>
    </dgm:pt>
    <dgm:pt modelId="{F22ECD1A-AF85-4AE3-B019-99D109D4CBB5}" type="pres">
      <dgm:prSet presAssocID="{7AEEE9DB-9922-4C30-8C66-42D61C937347}" presName="parTx" presStyleLbl="alignNode1" presStyleIdx="2" presStyleCnt="3">
        <dgm:presLayoutVars>
          <dgm:chMax val="0"/>
          <dgm:chPref val="0"/>
          <dgm:bulletEnabled val="1"/>
        </dgm:presLayoutVars>
      </dgm:prSet>
      <dgm:spPr/>
    </dgm:pt>
    <dgm:pt modelId="{EEBA5BF7-F360-4D05-921E-578B0F3CAC36}" type="pres">
      <dgm:prSet presAssocID="{7AEEE9DB-9922-4C30-8C66-42D61C937347}" presName="desTx" presStyleLbl="alignAccFollowNode1" presStyleIdx="2" presStyleCnt="3">
        <dgm:presLayoutVars>
          <dgm:bulletEnabled val="1"/>
        </dgm:presLayoutVars>
      </dgm:prSet>
      <dgm:spPr/>
    </dgm:pt>
  </dgm:ptLst>
  <dgm:cxnLst>
    <dgm:cxn modelId="{721E300E-9377-4C42-B87C-6ADAA4B1A3A1}" type="presOf" srcId="{7AEEE9DB-9922-4C30-8C66-42D61C937347}" destId="{F22ECD1A-AF85-4AE3-B019-99D109D4CBB5}" srcOrd="0" destOrd="0" presId="urn:microsoft.com/office/officeart/2005/8/layout/hList1"/>
    <dgm:cxn modelId="{944C6110-962C-4305-B5ED-A2A86A682C82}" type="presOf" srcId="{1B3189FD-0D68-445D-ADDE-A9F442DF165C}" destId="{3574D071-43B2-44BE-9D68-36BAA7C68616}" srcOrd="0" destOrd="2" presId="urn:microsoft.com/office/officeart/2005/8/layout/hList1"/>
    <dgm:cxn modelId="{C3B64F21-BAF8-4BC8-AEA7-73C9829C8CB4}" type="presOf" srcId="{3BEFE228-360E-49E5-9DEF-4A9CDA181EAA}" destId="{0FC0ED4C-1B59-465C-B3EB-CBEE927DE328}" srcOrd="0" destOrd="1" presId="urn:microsoft.com/office/officeart/2005/8/layout/hList1"/>
    <dgm:cxn modelId="{DDC98D22-76A3-4AA5-916F-DDF4A2553F6E}" type="presOf" srcId="{55D20286-9A2A-40C3-B55C-E5209850E9D8}" destId="{0FC0ED4C-1B59-465C-B3EB-CBEE927DE328}" srcOrd="0" destOrd="2" presId="urn:microsoft.com/office/officeart/2005/8/layout/hList1"/>
    <dgm:cxn modelId="{686AC326-33D4-480E-9C56-945B6B48C21D}" srcId="{85C8DF7E-1FEF-4483-9C0C-EEA82E7CDA90}" destId="{DE193902-2FE9-45ED-A684-05AE6AB0CCCE}" srcOrd="0" destOrd="0" parTransId="{F5148ED2-AB40-4323-B018-4D386917492D}" sibTransId="{B82FAB5D-305C-4AF2-8E80-B0FFD1B24639}"/>
    <dgm:cxn modelId="{22D13E36-81A7-4742-803A-DE3A7926545A}" type="presOf" srcId="{060983A4-39F2-4D82-A93C-7C20E08FB38B}" destId="{3574D071-43B2-44BE-9D68-36BAA7C68616}" srcOrd="0" destOrd="3" presId="urn:microsoft.com/office/officeart/2005/8/layout/hList1"/>
    <dgm:cxn modelId="{F42DC436-0183-4F9F-B2BE-25A33A299F40}" srcId="{7AEEE9DB-9922-4C30-8C66-42D61C937347}" destId="{46E58575-30BA-4F3F-B9ED-6BC5396A29C4}" srcOrd="0" destOrd="0" parTransId="{50BC7F00-20DB-4D23-A22A-E2A614548CE6}" sibTransId="{EC474F0A-0114-4959-B379-6A4ECA8D278E}"/>
    <dgm:cxn modelId="{73EFC93B-EA71-4B4E-A671-7F696877E045}" srcId="{85C8DF7E-1FEF-4483-9C0C-EEA82E7CDA90}" destId="{060983A4-39F2-4D82-A93C-7C20E08FB38B}" srcOrd="3" destOrd="0" parTransId="{DD2C541F-B987-462F-891A-8F98D8314B42}" sibTransId="{D38284D4-20CD-4C67-BC92-DB529726F1E0}"/>
    <dgm:cxn modelId="{BA3DD93D-9C3B-4ACD-A171-A6D858AD5DF9}" type="presOf" srcId="{46E58575-30BA-4F3F-B9ED-6BC5396A29C4}" destId="{EEBA5BF7-F360-4D05-921E-578B0F3CAC36}" srcOrd="0" destOrd="0" presId="urn:microsoft.com/office/officeart/2005/8/layout/hList1"/>
    <dgm:cxn modelId="{33A92246-6F30-4A59-9FAA-3C80C984229D}" srcId="{1C13609C-A9BC-486B-B0A0-752B68FD3171}" destId="{BBF457B3-735A-4172-AB5D-EFFD9601C889}" srcOrd="0" destOrd="0" parTransId="{FD922AF0-CF7B-4C26-8506-13633449A5A4}" sibTransId="{EE6DCD70-8C2D-4B64-B827-DD0CFBB61477}"/>
    <dgm:cxn modelId="{6330C76B-5300-40D2-A2E6-3322E08467B8}" type="presOf" srcId="{DE193902-2FE9-45ED-A684-05AE6AB0CCCE}" destId="{3574D071-43B2-44BE-9D68-36BAA7C68616}" srcOrd="0" destOrd="0" presId="urn:microsoft.com/office/officeart/2005/8/layout/hList1"/>
    <dgm:cxn modelId="{220CBA70-B5FC-41A3-8762-788CC59F5E15}" srcId="{B30D7367-C1EF-42E6-B658-83C1EC29C1C8}" destId="{7AEEE9DB-9922-4C30-8C66-42D61C937347}" srcOrd="2" destOrd="0" parTransId="{C2B2876B-03DA-4E38-B960-165EC71C152A}" sibTransId="{49C74311-0D26-45FE-840B-1B9AAE0D7BB1}"/>
    <dgm:cxn modelId="{EA617374-9A83-4988-8124-C226467B550E}" type="presOf" srcId="{A4F2B181-4E0C-4DF3-AE97-7FDAD7491FBA}" destId="{EEBA5BF7-F360-4D05-921E-578B0F3CAC36}" srcOrd="0" destOrd="1" presId="urn:microsoft.com/office/officeart/2005/8/layout/hList1"/>
    <dgm:cxn modelId="{556C8E76-C528-4D18-928E-DE34EC133D7B}" srcId="{85C8DF7E-1FEF-4483-9C0C-EEA82E7CDA90}" destId="{FE07F9A5-0063-45DB-BF1D-86482D2E8B79}" srcOrd="1" destOrd="0" parTransId="{49712A9C-D8A1-431B-B808-0B4B8F9B0526}" sibTransId="{EE8DE510-D364-459B-BD01-0847D50A830B}"/>
    <dgm:cxn modelId="{1F2B9A7D-BDA9-469B-89A5-393ED5B02A39}" srcId="{B30D7367-C1EF-42E6-B658-83C1EC29C1C8}" destId="{1C13609C-A9BC-486B-B0A0-752B68FD3171}" srcOrd="1" destOrd="0" parTransId="{4E81D493-1E42-4A45-8A04-964FC63326ED}" sibTransId="{EE337FAC-E207-4C49-89D2-E1EB5177C536}"/>
    <dgm:cxn modelId="{AC34427E-5A90-49F6-8721-92559C968828}" srcId="{85C8DF7E-1FEF-4483-9C0C-EEA82E7CDA90}" destId="{1B3189FD-0D68-445D-ADDE-A9F442DF165C}" srcOrd="2" destOrd="0" parTransId="{68123570-1ADF-40F3-A06A-801E38D3B652}" sibTransId="{CB53D62A-1495-44A2-AEB6-0F9B9F37B8F6}"/>
    <dgm:cxn modelId="{67A6AC81-2AA9-4419-8CD7-E1FB9B82DF2D}" type="presOf" srcId="{1C13609C-A9BC-486B-B0A0-752B68FD3171}" destId="{BAD4EDA5-EF61-4704-A852-91110915B4A7}" srcOrd="0" destOrd="0" presId="urn:microsoft.com/office/officeart/2005/8/layout/hList1"/>
    <dgm:cxn modelId="{AEB15CA1-537F-469A-9F89-ED1EBC6393A4}" srcId="{1C13609C-A9BC-486B-B0A0-752B68FD3171}" destId="{55D20286-9A2A-40C3-B55C-E5209850E9D8}" srcOrd="2" destOrd="0" parTransId="{F7A4717E-C6A9-4208-8117-0C839811A81B}" sibTransId="{735C7A49-5861-4E10-9D33-F492CE96009F}"/>
    <dgm:cxn modelId="{FD534BA9-AE4B-4591-B0EB-246325D7A2D7}" type="presOf" srcId="{85C8DF7E-1FEF-4483-9C0C-EEA82E7CDA90}" destId="{F8C86FDF-31B9-4F33-BC6B-581F3EC8C36D}" srcOrd="0" destOrd="0" presId="urn:microsoft.com/office/officeart/2005/8/layout/hList1"/>
    <dgm:cxn modelId="{0AAF43BF-1F27-4CEF-9F26-CC26DCD518C3}" type="presOf" srcId="{FE07F9A5-0063-45DB-BF1D-86482D2E8B79}" destId="{3574D071-43B2-44BE-9D68-36BAA7C68616}" srcOrd="0" destOrd="1" presId="urn:microsoft.com/office/officeart/2005/8/layout/hList1"/>
    <dgm:cxn modelId="{8A6B1FC8-5A07-45FA-AC8D-981922BC1995}" srcId="{7AEEE9DB-9922-4C30-8C66-42D61C937347}" destId="{A4F2B181-4E0C-4DF3-AE97-7FDAD7491FBA}" srcOrd="1" destOrd="0" parTransId="{A227D5E2-2A05-4CBA-9A66-45285CEFA556}" sibTransId="{1BE5CB15-D1C0-4777-807F-89D0A1A89D0E}"/>
    <dgm:cxn modelId="{2E11F6C8-2BB0-4A76-B2D7-2021E7575A33}" srcId="{B30D7367-C1EF-42E6-B658-83C1EC29C1C8}" destId="{85C8DF7E-1FEF-4483-9C0C-EEA82E7CDA90}" srcOrd="0" destOrd="0" parTransId="{5D723F29-422E-4214-AB03-5701C7878E42}" sibTransId="{B6095BE2-3189-494C-9515-6A789228EB8D}"/>
    <dgm:cxn modelId="{718C7ACC-3F35-4046-BCC0-F74AE4EB7F59}" srcId="{1C13609C-A9BC-486B-B0A0-752B68FD3171}" destId="{3BEFE228-360E-49E5-9DEF-4A9CDA181EAA}" srcOrd="1" destOrd="0" parTransId="{1E2350E7-7B8B-46F2-B16D-87DD257F8771}" sibTransId="{437DED3C-3679-4E17-B068-CCB1D342352B}"/>
    <dgm:cxn modelId="{9512ABDB-80E0-4FC7-A3AA-A58902B0D372}" type="presOf" srcId="{B30D7367-C1EF-42E6-B658-83C1EC29C1C8}" destId="{1E27B2BD-8A00-41D3-B994-0DA1EC6F882F}" srcOrd="0" destOrd="0" presId="urn:microsoft.com/office/officeart/2005/8/layout/hList1"/>
    <dgm:cxn modelId="{2E4D5FDE-AEF1-409E-8BC5-D0B58194A077}" type="presOf" srcId="{BBF457B3-735A-4172-AB5D-EFFD9601C889}" destId="{0FC0ED4C-1B59-465C-B3EB-CBEE927DE328}" srcOrd="0" destOrd="0" presId="urn:microsoft.com/office/officeart/2005/8/layout/hList1"/>
    <dgm:cxn modelId="{AAAD6042-AAF1-4013-93CC-748850D95961}" type="presParOf" srcId="{1E27B2BD-8A00-41D3-B994-0DA1EC6F882F}" destId="{BF3C8A6E-994A-47F8-90E4-34A630CA1A48}" srcOrd="0" destOrd="0" presId="urn:microsoft.com/office/officeart/2005/8/layout/hList1"/>
    <dgm:cxn modelId="{DF620B7B-D8D0-4091-9041-25FF83B7B96E}" type="presParOf" srcId="{BF3C8A6E-994A-47F8-90E4-34A630CA1A48}" destId="{F8C86FDF-31B9-4F33-BC6B-581F3EC8C36D}" srcOrd="0" destOrd="0" presId="urn:microsoft.com/office/officeart/2005/8/layout/hList1"/>
    <dgm:cxn modelId="{E2CDEB50-A07D-4D87-B35D-03D6C6948706}" type="presParOf" srcId="{BF3C8A6E-994A-47F8-90E4-34A630CA1A48}" destId="{3574D071-43B2-44BE-9D68-36BAA7C68616}" srcOrd="1" destOrd="0" presId="urn:microsoft.com/office/officeart/2005/8/layout/hList1"/>
    <dgm:cxn modelId="{10223C80-9253-4D24-9204-094E683F12B4}" type="presParOf" srcId="{1E27B2BD-8A00-41D3-B994-0DA1EC6F882F}" destId="{B7696D42-4445-492C-A760-E692C338D858}" srcOrd="1" destOrd="0" presId="urn:microsoft.com/office/officeart/2005/8/layout/hList1"/>
    <dgm:cxn modelId="{C677536E-D135-4C5A-997D-41AAE60AEEB9}" type="presParOf" srcId="{1E27B2BD-8A00-41D3-B994-0DA1EC6F882F}" destId="{273D9E6B-5E47-4B7F-9B24-33C81D144B92}" srcOrd="2" destOrd="0" presId="urn:microsoft.com/office/officeart/2005/8/layout/hList1"/>
    <dgm:cxn modelId="{912E5868-9855-44B6-9F22-BF29AF96766F}" type="presParOf" srcId="{273D9E6B-5E47-4B7F-9B24-33C81D144B92}" destId="{BAD4EDA5-EF61-4704-A852-91110915B4A7}" srcOrd="0" destOrd="0" presId="urn:microsoft.com/office/officeart/2005/8/layout/hList1"/>
    <dgm:cxn modelId="{E1DA375F-FCCA-4DEF-B6FA-7EFC5985B555}" type="presParOf" srcId="{273D9E6B-5E47-4B7F-9B24-33C81D144B92}" destId="{0FC0ED4C-1B59-465C-B3EB-CBEE927DE328}" srcOrd="1" destOrd="0" presId="urn:microsoft.com/office/officeart/2005/8/layout/hList1"/>
    <dgm:cxn modelId="{50EC0C1F-4972-4A97-AD94-959CDC1B943A}" type="presParOf" srcId="{1E27B2BD-8A00-41D3-B994-0DA1EC6F882F}" destId="{1035BA8B-D906-4175-9EC5-A617CC12CE9D}" srcOrd="3" destOrd="0" presId="urn:microsoft.com/office/officeart/2005/8/layout/hList1"/>
    <dgm:cxn modelId="{0AFE6B5F-9BEC-4123-9405-F014D4911EC2}" type="presParOf" srcId="{1E27B2BD-8A00-41D3-B994-0DA1EC6F882F}" destId="{1632D3ED-228E-4920-B2AF-858F257AF2B9}" srcOrd="4" destOrd="0" presId="urn:microsoft.com/office/officeart/2005/8/layout/hList1"/>
    <dgm:cxn modelId="{85F00A46-F0EF-458D-8E06-09DF52C428B5}" type="presParOf" srcId="{1632D3ED-228E-4920-B2AF-858F257AF2B9}" destId="{F22ECD1A-AF85-4AE3-B019-99D109D4CBB5}" srcOrd="0" destOrd="0" presId="urn:microsoft.com/office/officeart/2005/8/layout/hList1"/>
    <dgm:cxn modelId="{FA17C0F6-8F95-4D4D-A8F2-CF0C9A360475}" type="presParOf" srcId="{1632D3ED-228E-4920-B2AF-858F257AF2B9}" destId="{EEBA5BF7-F360-4D05-921E-578B0F3CAC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86FDF-31B9-4F33-BC6B-581F3EC8C36D}">
      <dsp:nvSpPr>
        <dsp:cNvPr id="0" name=""/>
        <dsp:cNvSpPr/>
      </dsp:nvSpPr>
      <dsp:spPr>
        <a:xfrm>
          <a:off x="3346" y="42187"/>
          <a:ext cx="3263010" cy="8431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NZ" sz="2300" kern="1200" dirty="0">
              <a:solidFill>
                <a:schemeClr val="tx1"/>
              </a:solidFill>
            </a:rPr>
            <a:t>Similarities with other bylaws</a:t>
          </a:r>
        </a:p>
      </dsp:txBody>
      <dsp:txXfrm>
        <a:off x="3346" y="42187"/>
        <a:ext cx="3263010" cy="843188"/>
      </dsp:txXfrm>
    </dsp:sp>
    <dsp:sp modelId="{3574D071-43B2-44BE-9D68-36BAA7C68616}">
      <dsp:nvSpPr>
        <dsp:cNvPr id="0" name=""/>
        <dsp:cNvSpPr/>
      </dsp:nvSpPr>
      <dsp:spPr>
        <a:xfrm>
          <a:off x="3346" y="885376"/>
          <a:ext cx="3263010" cy="2998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NZ" sz="2300" kern="1200" dirty="0"/>
            <a:t>Purpose.</a:t>
          </a:r>
        </a:p>
        <a:p>
          <a:pPr marL="228600" lvl="1" indent="-228600" algn="l" defTabSz="1022350">
            <a:lnSpc>
              <a:spcPct val="90000"/>
            </a:lnSpc>
            <a:spcBef>
              <a:spcPct val="0"/>
            </a:spcBef>
            <a:spcAft>
              <a:spcPct val="15000"/>
            </a:spcAft>
            <a:buChar char="•"/>
          </a:pPr>
          <a:r>
            <a:rPr lang="en-NZ" sz="2300" kern="1200" dirty="0"/>
            <a:t>Definition of nuisance.</a:t>
          </a:r>
        </a:p>
        <a:p>
          <a:pPr marL="228600" lvl="1" indent="-228600" algn="l" defTabSz="1022350">
            <a:lnSpc>
              <a:spcPct val="90000"/>
            </a:lnSpc>
            <a:spcBef>
              <a:spcPct val="0"/>
            </a:spcBef>
            <a:spcAft>
              <a:spcPct val="15000"/>
            </a:spcAft>
            <a:buChar char="•"/>
          </a:pPr>
          <a:r>
            <a:rPr lang="en-NZ" sz="2300" kern="1200" dirty="0"/>
            <a:t>Approach to poultry.</a:t>
          </a:r>
        </a:p>
        <a:p>
          <a:pPr marL="228600" lvl="1" indent="-228600" algn="l" defTabSz="1022350">
            <a:lnSpc>
              <a:spcPct val="90000"/>
            </a:lnSpc>
            <a:spcBef>
              <a:spcPct val="0"/>
            </a:spcBef>
            <a:spcAft>
              <a:spcPct val="15000"/>
            </a:spcAft>
            <a:buChar char="•"/>
          </a:pPr>
          <a:r>
            <a:rPr lang="en-NZ" sz="2300" kern="1200" dirty="0"/>
            <a:t>Prohibiting roosters and pigs in urban areas.</a:t>
          </a:r>
        </a:p>
      </dsp:txBody>
      <dsp:txXfrm>
        <a:off x="3346" y="885376"/>
        <a:ext cx="3263010" cy="2998912"/>
      </dsp:txXfrm>
    </dsp:sp>
    <dsp:sp modelId="{BAD4EDA5-EF61-4704-A852-91110915B4A7}">
      <dsp:nvSpPr>
        <dsp:cNvPr id="0" name=""/>
        <dsp:cNvSpPr/>
      </dsp:nvSpPr>
      <dsp:spPr>
        <a:xfrm>
          <a:off x="3723179" y="42187"/>
          <a:ext cx="3263010" cy="8431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NZ" sz="2300" kern="1200" dirty="0">
              <a:solidFill>
                <a:schemeClr val="tx1"/>
              </a:solidFill>
            </a:rPr>
            <a:t>Differences compared to other bylaws</a:t>
          </a:r>
        </a:p>
      </dsp:txBody>
      <dsp:txXfrm>
        <a:off x="3723179" y="42187"/>
        <a:ext cx="3263010" cy="843188"/>
      </dsp:txXfrm>
    </dsp:sp>
    <dsp:sp modelId="{0FC0ED4C-1B59-465C-B3EB-CBEE927DE328}">
      <dsp:nvSpPr>
        <dsp:cNvPr id="0" name=""/>
        <dsp:cNvSpPr/>
      </dsp:nvSpPr>
      <dsp:spPr>
        <a:xfrm>
          <a:off x="3723179" y="885376"/>
          <a:ext cx="3263010" cy="2998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NZ" sz="2300" kern="1200" dirty="0"/>
            <a:t>Using both district plan zones and property size. </a:t>
          </a:r>
        </a:p>
        <a:p>
          <a:pPr marL="228600" lvl="1" indent="-228600" algn="l" defTabSz="1022350">
            <a:lnSpc>
              <a:spcPct val="90000"/>
            </a:lnSpc>
            <a:spcBef>
              <a:spcPct val="0"/>
            </a:spcBef>
            <a:spcAft>
              <a:spcPct val="15000"/>
            </a:spcAft>
            <a:buChar char="•"/>
          </a:pPr>
          <a:r>
            <a:rPr lang="en-NZ" sz="2300" kern="1200" dirty="0"/>
            <a:t>Most bylaws used district plan zones only.</a:t>
          </a:r>
        </a:p>
        <a:p>
          <a:pPr marL="228600" lvl="1" indent="-228600" algn="l" defTabSz="1022350">
            <a:lnSpc>
              <a:spcPct val="90000"/>
            </a:lnSpc>
            <a:spcBef>
              <a:spcPct val="0"/>
            </a:spcBef>
            <a:spcAft>
              <a:spcPct val="15000"/>
            </a:spcAft>
            <a:buChar char="•"/>
          </a:pPr>
          <a:r>
            <a:rPr lang="en-NZ" sz="2300" kern="1200" dirty="0"/>
            <a:t>Including specific rules for lifestyle areas.</a:t>
          </a:r>
        </a:p>
      </dsp:txBody>
      <dsp:txXfrm>
        <a:off x="3723179" y="885376"/>
        <a:ext cx="3263010" cy="2998912"/>
      </dsp:txXfrm>
    </dsp:sp>
    <dsp:sp modelId="{F22ECD1A-AF85-4AE3-B019-99D109D4CBB5}">
      <dsp:nvSpPr>
        <dsp:cNvPr id="0" name=""/>
        <dsp:cNvSpPr/>
      </dsp:nvSpPr>
      <dsp:spPr>
        <a:xfrm>
          <a:off x="7443011" y="42187"/>
          <a:ext cx="3263010" cy="8431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NZ" sz="2300" kern="1200" dirty="0">
              <a:solidFill>
                <a:schemeClr val="tx1"/>
              </a:solidFill>
            </a:rPr>
            <a:t>Mixed approach across bylaws</a:t>
          </a:r>
        </a:p>
      </dsp:txBody>
      <dsp:txXfrm>
        <a:off x="7443011" y="42187"/>
        <a:ext cx="3263010" cy="843188"/>
      </dsp:txXfrm>
    </dsp:sp>
    <dsp:sp modelId="{EEBA5BF7-F360-4D05-921E-578B0F3CAC36}">
      <dsp:nvSpPr>
        <dsp:cNvPr id="0" name=""/>
        <dsp:cNvSpPr/>
      </dsp:nvSpPr>
      <dsp:spPr>
        <a:xfrm>
          <a:off x="7443011" y="885376"/>
          <a:ext cx="3263010" cy="2998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NZ" sz="2300" kern="1200" dirty="0"/>
            <a:t>Rules for cats.</a:t>
          </a:r>
        </a:p>
        <a:p>
          <a:pPr marL="228600" lvl="1" indent="-228600" algn="l" defTabSz="1022350">
            <a:lnSpc>
              <a:spcPct val="90000"/>
            </a:lnSpc>
            <a:spcBef>
              <a:spcPct val="0"/>
            </a:spcBef>
            <a:spcAft>
              <a:spcPct val="15000"/>
            </a:spcAft>
            <a:buChar char="•"/>
          </a:pPr>
          <a:r>
            <a:rPr lang="en-NZ" sz="2300" kern="1200" dirty="0"/>
            <a:t>Rules for beehives.</a:t>
          </a:r>
        </a:p>
      </dsp:txBody>
      <dsp:txXfrm>
        <a:off x="7443011" y="885376"/>
        <a:ext cx="3263010" cy="29989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86CFD-1EBD-B343-839E-89A57072F385}"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5F250-87C9-E44E-B54B-1C75E0BC56E8}" type="slidenum">
              <a:rPr lang="en-US" smtClean="0"/>
              <a:t>‹#›</a:t>
            </a:fld>
            <a:endParaRPr lang="en-US"/>
          </a:p>
        </p:txBody>
      </p:sp>
    </p:spTree>
    <p:extLst>
      <p:ext uri="{BB962C8B-B14F-4D97-AF65-F5344CB8AC3E}">
        <p14:creationId xmlns:p14="http://schemas.microsoft.com/office/powerpoint/2010/main" val="187107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695F250-87C9-E44E-B54B-1C75E0BC56E8}" type="slidenum">
              <a:rPr lang="en-US" smtClean="0"/>
              <a:t>22</a:t>
            </a:fld>
            <a:endParaRPr lang="en-US"/>
          </a:p>
        </p:txBody>
      </p:sp>
    </p:spTree>
    <p:extLst>
      <p:ext uri="{BB962C8B-B14F-4D97-AF65-F5344CB8AC3E}">
        <p14:creationId xmlns:p14="http://schemas.microsoft.com/office/powerpoint/2010/main" val="2131062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E4DC15-221D-722A-3040-CD842697D0D0}"/>
              </a:ext>
            </a:extLst>
          </p:cNvPr>
          <p:cNvSpPr/>
          <p:nvPr userDrawn="1"/>
        </p:nvSpPr>
        <p:spPr>
          <a:xfrm>
            <a:off x="0" y="0"/>
            <a:ext cx="12192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white lines on a black background&#10;&#10;Description automatically generated">
            <a:extLst>
              <a:ext uri="{FF2B5EF4-FFF2-40B4-BE49-F238E27FC236}">
                <a16:creationId xmlns:a16="http://schemas.microsoft.com/office/drawing/2014/main" id="{FC40DD5A-AAF4-5086-E4B7-F7FBCE86BCA8}"/>
              </a:ext>
            </a:extLst>
          </p:cNvPr>
          <p:cNvPicPr>
            <a:picLocks noChangeAspect="1"/>
          </p:cNvPicPr>
          <p:nvPr userDrawn="1"/>
        </p:nvPicPr>
        <p:blipFill>
          <a:blip r:embed="rId2">
            <a:alphaModFix amt="13000"/>
          </a:blip>
          <a:stretch>
            <a:fillRect/>
          </a:stretch>
        </p:blipFill>
        <p:spPr>
          <a:xfrm>
            <a:off x="293890" y="2794570"/>
            <a:ext cx="12019687" cy="4168481"/>
          </a:xfrm>
          <a:prstGeom prst="rect">
            <a:avLst/>
          </a:prstGeom>
        </p:spPr>
      </p:pic>
      <p:sp>
        <p:nvSpPr>
          <p:cNvPr id="13" name="Subtitle 2">
            <a:extLst>
              <a:ext uri="{FF2B5EF4-FFF2-40B4-BE49-F238E27FC236}">
                <a16:creationId xmlns:a16="http://schemas.microsoft.com/office/drawing/2014/main" id="{F91EC11D-F119-3A82-3DA2-BD790C93FCED}"/>
              </a:ext>
            </a:extLst>
          </p:cNvPr>
          <p:cNvSpPr>
            <a:spLocks noGrp="1"/>
          </p:cNvSpPr>
          <p:nvPr>
            <p:ph type="subTitle" idx="1" hasCustomPrompt="1"/>
          </p:nvPr>
        </p:nvSpPr>
        <p:spPr>
          <a:xfrm>
            <a:off x="781275" y="2570840"/>
            <a:ext cx="9144000" cy="485095"/>
          </a:xfrm>
          <a:prstGeom prst="rect">
            <a:avLst/>
          </a:prstGeom>
        </p:spPr>
        <p:txBody>
          <a:bodyPr>
            <a:normAutofit/>
          </a:bodyPr>
          <a:lstStyle>
            <a:lvl1pPr marL="0" indent="0">
              <a:buNone/>
              <a:defRPr/>
            </a:lvl1pPr>
          </a:lstStyle>
          <a:p>
            <a:pPr algn="l"/>
            <a:r>
              <a:rPr lang="en-US" sz="2800" b="1">
                <a:latin typeface="Calibri" panose="020F0502020204030204" pitchFamily="34" charset="0"/>
                <a:cs typeface="Calibri" panose="020F0502020204030204" pitchFamily="34" charset="0"/>
              </a:rPr>
              <a:t>Click to edit text</a:t>
            </a:r>
          </a:p>
        </p:txBody>
      </p:sp>
      <p:pic>
        <p:nvPicPr>
          <p:cNvPr id="15" name="Picture 14">
            <a:extLst>
              <a:ext uri="{FF2B5EF4-FFF2-40B4-BE49-F238E27FC236}">
                <a16:creationId xmlns:a16="http://schemas.microsoft.com/office/drawing/2014/main" id="{849E2BB7-6E34-23BB-1A99-F3EC064D9738}"/>
              </a:ext>
            </a:extLst>
          </p:cNvPr>
          <p:cNvPicPr>
            <a:picLocks noChangeAspect="1"/>
          </p:cNvPicPr>
          <p:nvPr userDrawn="1"/>
        </p:nvPicPr>
        <p:blipFill>
          <a:blip r:embed="rId3"/>
          <a:stretch>
            <a:fillRect/>
          </a:stretch>
        </p:blipFill>
        <p:spPr>
          <a:xfrm>
            <a:off x="10506591" y="5693030"/>
            <a:ext cx="1303668" cy="880857"/>
          </a:xfrm>
          <a:prstGeom prst="rect">
            <a:avLst/>
          </a:prstGeom>
        </p:spPr>
      </p:pic>
      <p:sp>
        <p:nvSpPr>
          <p:cNvPr id="22" name="Text Placeholder 20">
            <a:extLst>
              <a:ext uri="{FF2B5EF4-FFF2-40B4-BE49-F238E27FC236}">
                <a16:creationId xmlns:a16="http://schemas.microsoft.com/office/drawing/2014/main" id="{DE4DFBDB-106B-C63B-759F-088E753DA23F}"/>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a:t>Click to edit text</a:t>
            </a:r>
          </a:p>
        </p:txBody>
      </p:sp>
      <p:sp>
        <p:nvSpPr>
          <p:cNvPr id="19" name="Text Placeholder 18">
            <a:extLst>
              <a:ext uri="{FF2B5EF4-FFF2-40B4-BE49-F238E27FC236}">
                <a16:creationId xmlns:a16="http://schemas.microsoft.com/office/drawing/2014/main" id="{61176922-1FAC-535C-A25B-D3E25BE7A133}"/>
              </a:ext>
            </a:extLst>
          </p:cNvPr>
          <p:cNvSpPr>
            <a:spLocks noGrp="1"/>
          </p:cNvSpPr>
          <p:nvPr>
            <p:ph type="body" sz="quarter" idx="10"/>
          </p:nvPr>
        </p:nvSpPr>
        <p:spPr>
          <a:xfrm>
            <a:off x="781050" y="3055938"/>
            <a:ext cx="9144000" cy="2034222"/>
          </a:xfrm>
        </p:spPr>
        <p:txBody>
          <a:bodyPr>
            <a:noAutofit/>
          </a:bodyPr>
          <a:lstStyle>
            <a:lvl1pPr marL="0" indent="0">
              <a:buNone/>
              <a:defRPr sz="8000" b="1">
                <a:latin typeface="+mj-lt"/>
              </a:defRPr>
            </a:lvl1pPr>
          </a:lstStyle>
          <a:p>
            <a:pPr lvl="0"/>
            <a:r>
              <a:rPr lang="en-US"/>
              <a:t>Click to edit Master text styles</a:t>
            </a:r>
          </a:p>
        </p:txBody>
      </p:sp>
    </p:spTree>
    <p:extLst>
      <p:ext uri="{BB962C8B-B14F-4D97-AF65-F5344CB8AC3E}">
        <p14:creationId xmlns:p14="http://schemas.microsoft.com/office/powerpoint/2010/main" val="383008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3 Ic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20E235-227D-5457-4F6D-88263E9559F8}"/>
              </a:ext>
            </a:extLst>
          </p:cNvPr>
          <p:cNvSpPr/>
          <p:nvPr userDrawn="1"/>
        </p:nvSpPr>
        <p:spPr>
          <a:xfrm>
            <a:off x="6096000" y="0"/>
            <a:ext cx="6096000" cy="6858000"/>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a:extLst>
              <a:ext uri="{FF2B5EF4-FFF2-40B4-BE49-F238E27FC236}">
                <a16:creationId xmlns:a16="http://schemas.microsoft.com/office/drawing/2014/main" id="{A86D7008-8B2F-887E-05BC-19905C74B300}"/>
              </a:ext>
            </a:extLst>
          </p:cNvPr>
          <p:cNvSpPr>
            <a:spLocks noGrp="1"/>
          </p:cNvSpPr>
          <p:nvPr>
            <p:ph type="body" sz="quarter" idx="16"/>
          </p:nvPr>
        </p:nvSpPr>
        <p:spPr>
          <a:xfrm>
            <a:off x="7847330" y="1593817"/>
            <a:ext cx="3938270" cy="1076326"/>
          </a:xfrm>
        </p:spPr>
        <p:txBody>
          <a:bodyPr>
            <a:normAutofit/>
          </a:bodyPr>
          <a:lstStyle>
            <a:lvl1pPr marL="0" indent="0" algn="l">
              <a:buNone/>
              <a:defRPr sz="1800"/>
            </a:lvl1pPr>
          </a:lstStyle>
          <a:p>
            <a:pPr lvl="0"/>
            <a:r>
              <a:rPr lang="en-US"/>
              <a:t>Click to edit Master text styles</a:t>
            </a:r>
          </a:p>
        </p:txBody>
      </p:sp>
      <p:sp>
        <p:nvSpPr>
          <p:cNvPr id="14" name="Text Placeholder 4">
            <a:extLst>
              <a:ext uri="{FF2B5EF4-FFF2-40B4-BE49-F238E27FC236}">
                <a16:creationId xmlns:a16="http://schemas.microsoft.com/office/drawing/2014/main" id="{502E7363-6E01-B88A-CB1B-6EC441D1E462}"/>
              </a:ext>
            </a:extLst>
          </p:cNvPr>
          <p:cNvSpPr>
            <a:spLocks noGrp="1"/>
          </p:cNvSpPr>
          <p:nvPr>
            <p:ph type="body" sz="quarter" idx="17"/>
          </p:nvPr>
        </p:nvSpPr>
        <p:spPr>
          <a:xfrm>
            <a:off x="7847330" y="1045177"/>
            <a:ext cx="3938270" cy="548640"/>
          </a:xfrm>
        </p:spPr>
        <p:txBody>
          <a:bodyPr anchor="ctr">
            <a:noAutofit/>
          </a:bodyPr>
          <a:lstStyle>
            <a:lvl1pPr marL="0" indent="0" algn="l">
              <a:buNone/>
              <a:defRPr sz="2200" b="1"/>
            </a:lvl1pPr>
          </a:lstStyle>
          <a:p>
            <a:pPr lvl="0"/>
            <a:r>
              <a:rPr lang="en-US"/>
              <a:t>Click to edit Master text styles</a:t>
            </a:r>
          </a:p>
        </p:txBody>
      </p:sp>
      <p:sp>
        <p:nvSpPr>
          <p:cNvPr id="18" name="Picture Placeholder 17">
            <a:extLst>
              <a:ext uri="{FF2B5EF4-FFF2-40B4-BE49-F238E27FC236}">
                <a16:creationId xmlns:a16="http://schemas.microsoft.com/office/drawing/2014/main" id="{4EAFACF1-4400-046B-3700-AC61FD06480C}"/>
              </a:ext>
            </a:extLst>
          </p:cNvPr>
          <p:cNvSpPr>
            <a:spLocks noGrp="1" noChangeAspect="1"/>
          </p:cNvSpPr>
          <p:nvPr>
            <p:ph type="pic" sz="quarter" idx="10"/>
          </p:nvPr>
        </p:nvSpPr>
        <p:spPr>
          <a:xfrm>
            <a:off x="6739596" y="1271997"/>
            <a:ext cx="900000" cy="900000"/>
          </a:xfrm>
        </p:spPr>
        <p:txBody>
          <a:bodyPr anchor="t">
            <a:normAutofit/>
          </a:bodyPr>
          <a:lstStyle>
            <a:lvl1pPr marL="0" indent="0" algn="ctr">
              <a:buNone/>
              <a:defRPr sz="1400"/>
            </a:lvl1pPr>
          </a:lstStyle>
          <a:p>
            <a:r>
              <a:rPr lang="en-US"/>
              <a:t>Click icon to add picture</a:t>
            </a:r>
          </a:p>
        </p:txBody>
      </p:sp>
      <p:sp>
        <p:nvSpPr>
          <p:cNvPr id="2" name="Rectangle 1">
            <a:extLst>
              <a:ext uri="{FF2B5EF4-FFF2-40B4-BE49-F238E27FC236}">
                <a16:creationId xmlns:a16="http://schemas.microsoft.com/office/drawing/2014/main" id="{38981F50-35FE-4202-FECD-DBCB8BD7ABBA}"/>
              </a:ext>
            </a:extLst>
          </p:cNvPr>
          <p:cNvSpPr/>
          <p:nvPr userDrawn="1"/>
        </p:nvSpPr>
        <p:spPr>
          <a:xfrm>
            <a:off x="0" y="0"/>
            <a:ext cx="6096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a:extLst>
              <a:ext uri="{FF2B5EF4-FFF2-40B4-BE49-F238E27FC236}">
                <a16:creationId xmlns:a16="http://schemas.microsoft.com/office/drawing/2014/main" id="{6102BE5F-874C-C150-6BBB-97360732E4D6}"/>
              </a:ext>
            </a:extLst>
          </p:cNvPr>
          <p:cNvSpPr>
            <a:spLocks noGrp="1"/>
          </p:cNvSpPr>
          <p:nvPr>
            <p:ph type="body" sz="quarter" idx="18"/>
          </p:nvPr>
        </p:nvSpPr>
        <p:spPr>
          <a:xfrm>
            <a:off x="7847330" y="3371817"/>
            <a:ext cx="3938270" cy="1076326"/>
          </a:xfrm>
        </p:spPr>
        <p:txBody>
          <a:bodyPr>
            <a:normAutofit/>
          </a:bodyPr>
          <a:lstStyle>
            <a:lvl1pPr marL="0" indent="0" algn="l">
              <a:buNone/>
              <a:defRPr sz="1800"/>
            </a:lvl1pPr>
          </a:lstStyle>
          <a:p>
            <a:pPr lvl="0"/>
            <a:r>
              <a:rPr lang="en-US"/>
              <a:t>Click to edit Master text styles</a:t>
            </a:r>
          </a:p>
        </p:txBody>
      </p:sp>
      <p:sp>
        <p:nvSpPr>
          <p:cNvPr id="22" name="Text Placeholder 4">
            <a:extLst>
              <a:ext uri="{FF2B5EF4-FFF2-40B4-BE49-F238E27FC236}">
                <a16:creationId xmlns:a16="http://schemas.microsoft.com/office/drawing/2014/main" id="{665672CA-DE61-6BBE-AA0C-57EC9618D9F9}"/>
              </a:ext>
            </a:extLst>
          </p:cNvPr>
          <p:cNvSpPr>
            <a:spLocks noGrp="1"/>
          </p:cNvSpPr>
          <p:nvPr>
            <p:ph type="body" sz="quarter" idx="19"/>
          </p:nvPr>
        </p:nvSpPr>
        <p:spPr>
          <a:xfrm>
            <a:off x="7847330" y="2823177"/>
            <a:ext cx="3938270" cy="548640"/>
          </a:xfrm>
        </p:spPr>
        <p:txBody>
          <a:bodyPr anchor="ctr">
            <a:noAutofit/>
          </a:bodyPr>
          <a:lstStyle>
            <a:lvl1pPr marL="0" indent="0" algn="l">
              <a:buNone/>
              <a:defRPr sz="2200" b="1"/>
            </a:lvl1pPr>
          </a:lstStyle>
          <a:p>
            <a:pPr lvl="0"/>
            <a:r>
              <a:rPr lang="en-US"/>
              <a:t>Click to edit Master text styles</a:t>
            </a:r>
          </a:p>
        </p:txBody>
      </p:sp>
      <p:sp>
        <p:nvSpPr>
          <p:cNvPr id="23" name="Picture Placeholder 17">
            <a:extLst>
              <a:ext uri="{FF2B5EF4-FFF2-40B4-BE49-F238E27FC236}">
                <a16:creationId xmlns:a16="http://schemas.microsoft.com/office/drawing/2014/main" id="{2146B562-E3C6-F394-6E07-9CFCC22C362B}"/>
              </a:ext>
            </a:extLst>
          </p:cNvPr>
          <p:cNvSpPr>
            <a:spLocks noGrp="1" noChangeAspect="1"/>
          </p:cNvSpPr>
          <p:nvPr>
            <p:ph type="pic" sz="quarter" idx="20"/>
          </p:nvPr>
        </p:nvSpPr>
        <p:spPr>
          <a:xfrm>
            <a:off x="6739596" y="3055935"/>
            <a:ext cx="900000" cy="900000"/>
          </a:xfrm>
        </p:spPr>
        <p:txBody>
          <a:bodyPr anchor="t">
            <a:normAutofit/>
          </a:bodyPr>
          <a:lstStyle>
            <a:lvl1pPr marL="0" indent="0" algn="ctr">
              <a:buNone/>
              <a:defRPr sz="1400"/>
            </a:lvl1pPr>
          </a:lstStyle>
          <a:p>
            <a:r>
              <a:rPr lang="en-US"/>
              <a:t>Click icon to add picture</a:t>
            </a:r>
          </a:p>
        </p:txBody>
      </p:sp>
      <p:sp>
        <p:nvSpPr>
          <p:cNvPr id="24" name="Text Placeholder 4">
            <a:extLst>
              <a:ext uri="{FF2B5EF4-FFF2-40B4-BE49-F238E27FC236}">
                <a16:creationId xmlns:a16="http://schemas.microsoft.com/office/drawing/2014/main" id="{D78E3E60-2C69-4C0D-58FB-4D35CDBDA3B3}"/>
              </a:ext>
            </a:extLst>
          </p:cNvPr>
          <p:cNvSpPr>
            <a:spLocks noGrp="1"/>
          </p:cNvSpPr>
          <p:nvPr>
            <p:ph type="body" sz="quarter" idx="21"/>
          </p:nvPr>
        </p:nvSpPr>
        <p:spPr>
          <a:xfrm>
            <a:off x="7847330" y="5163408"/>
            <a:ext cx="3938270" cy="1076326"/>
          </a:xfrm>
        </p:spPr>
        <p:txBody>
          <a:bodyPr>
            <a:normAutofit/>
          </a:bodyPr>
          <a:lstStyle>
            <a:lvl1pPr marL="0" indent="0" algn="l">
              <a:buNone/>
              <a:defRPr sz="1800"/>
            </a:lvl1pPr>
          </a:lstStyle>
          <a:p>
            <a:pPr lvl="0"/>
            <a:r>
              <a:rPr lang="en-US"/>
              <a:t>Click to edit Master text styles</a:t>
            </a:r>
          </a:p>
        </p:txBody>
      </p:sp>
      <p:sp>
        <p:nvSpPr>
          <p:cNvPr id="25" name="Text Placeholder 4">
            <a:extLst>
              <a:ext uri="{FF2B5EF4-FFF2-40B4-BE49-F238E27FC236}">
                <a16:creationId xmlns:a16="http://schemas.microsoft.com/office/drawing/2014/main" id="{DF404CE7-FE1E-9207-B2FB-FFA6433284D4}"/>
              </a:ext>
            </a:extLst>
          </p:cNvPr>
          <p:cNvSpPr>
            <a:spLocks noGrp="1"/>
          </p:cNvSpPr>
          <p:nvPr>
            <p:ph type="body" sz="quarter" idx="22"/>
          </p:nvPr>
        </p:nvSpPr>
        <p:spPr>
          <a:xfrm>
            <a:off x="7847330" y="4614768"/>
            <a:ext cx="3938270" cy="548640"/>
          </a:xfrm>
        </p:spPr>
        <p:txBody>
          <a:bodyPr anchor="ctr">
            <a:noAutofit/>
          </a:bodyPr>
          <a:lstStyle>
            <a:lvl1pPr marL="0" indent="0" algn="l">
              <a:buNone/>
              <a:defRPr sz="2200" b="1"/>
            </a:lvl1pPr>
          </a:lstStyle>
          <a:p>
            <a:pPr lvl="0"/>
            <a:r>
              <a:rPr lang="en-US"/>
              <a:t>Click to edit Master text styles</a:t>
            </a:r>
          </a:p>
        </p:txBody>
      </p:sp>
      <p:sp>
        <p:nvSpPr>
          <p:cNvPr id="26" name="Picture Placeholder 17">
            <a:extLst>
              <a:ext uri="{FF2B5EF4-FFF2-40B4-BE49-F238E27FC236}">
                <a16:creationId xmlns:a16="http://schemas.microsoft.com/office/drawing/2014/main" id="{5BA3817C-42AC-7023-2ED0-007BC1F2217C}"/>
              </a:ext>
            </a:extLst>
          </p:cNvPr>
          <p:cNvSpPr>
            <a:spLocks noGrp="1" noChangeAspect="1"/>
          </p:cNvSpPr>
          <p:nvPr>
            <p:ph type="pic" sz="quarter" idx="23"/>
          </p:nvPr>
        </p:nvSpPr>
        <p:spPr>
          <a:xfrm>
            <a:off x="6739596" y="4814183"/>
            <a:ext cx="900000" cy="900000"/>
          </a:xfrm>
        </p:spPr>
        <p:txBody>
          <a:bodyPr anchor="t">
            <a:normAutofit/>
          </a:bodyPr>
          <a:lstStyle>
            <a:lvl1pPr marL="0" indent="0" algn="ctr">
              <a:buNone/>
              <a:defRPr sz="1400"/>
            </a:lvl1pPr>
          </a:lstStyle>
          <a:p>
            <a:r>
              <a:rPr lang="en-US"/>
              <a:t>Click icon to add picture</a:t>
            </a:r>
          </a:p>
        </p:txBody>
      </p:sp>
      <p:sp>
        <p:nvSpPr>
          <p:cNvPr id="3" name="Subtitle 2">
            <a:extLst>
              <a:ext uri="{FF2B5EF4-FFF2-40B4-BE49-F238E27FC236}">
                <a16:creationId xmlns:a16="http://schemas.microsoft.com/office/drawing/2014/main" id="{3E5C7110-43A9-D3B1-A236-69A89F5403D0}"/>
              </a:ext>
            </a:extLst>
          </p:cNvPr>
          <p:cNvSpPr>
            <a:spLocks noGrp="1"/>
          </p:cNvSpPr>
          <p:nvPr>
            <p:ph type="subTitle" idx="24" hasCustomPrompt="1"/>
          </p:nvPr>
        </p:nvSpPr>
        <p:spPr>
          <a:xfrm>
            <a:off x="781275" y="2570840"/>
            <a:ext cx="4755941" cy="485095"/>
          </a:xfrm>
          <a:prstGeom prst="rect">
            <a:avLst/>
          </a:prstGeom>
        </p:spPr>
        <p:txBody>
          <a:bodyPr>
            <a:normAutofit/>
          </a:bodyPr>
          <a:lstStyle>
            <a:lvl1pPr marL="0" indent="0">
              <a:buNone/>
              <a:defRPr/>
            </a:lvl1pPr>
          </a:lstStyle>
          <a:p>
            <a:pPr algn="l"/>
            <a:r>
              <a:rPr lang="en-US" sz="2800" b="1">
                <a:latin typeface="Calibri" panose="020F0502020204030204" pitchFamily="34" charset="0"/>
                <a:cs typeface="Calibri" panose="020F0502020204030204" pitchFamily="34" charset="0"/>
              </a:rPr>
              <a:t>Click to edit text</a:t>
            </a:r>
          </a:p>
        </p:txBody>
      </p:sp>
      <p:sp>
        <p:nvSpPr>
          <p:cNvPr id="4" name="Text Placeholder 18">
            <a:extLst>
              <a:ext uri="{FF2B5EF4-FFF2-40B4-BE49-F238E27FC236}">
                <a16:creationId xmlns:a16="http://schemas.microsoft.com/office/drawing/2014/main" id="{CB646E45-EC27-DFA2-FD48-D7285224433B}"/>
              </a:ext>
            </a:extLst>
          </p:cNvPr>
          <p:cNvSpPr>
            <a:spLocks noGrp="1"/>
          </p:cNvSpPr>
          <p:nvPr>
            <p:ph type="body" sz="quarter" idx="11"/>
          </p:nvPr>
        </p:nvSpPr>
        <p:spPr>
          <a:xfrm>
            <a:off x="781050" y="3055938"/>
            <a:ext cx="4756150" cy="2034222"/>
          </a:xfrm>
        </p:spPr>
        <p:txBody>
          <a:bodyPr>
            <a:noAutofit/>
          </a:bodyPr>
          <a:lstStyle>
            <a:lvl1pPr marL="0" indent="0">
              <a:buNone/>
              <a:defRPr sz="8000" b="1"/>
            </a:lvl1pPr>
          </a:lstStyle>
          <a:p>
            <a:pPr lvl="0"/>
            <a:r>
              <a:rPr lang="en-US"/>
              <a:t>Click to edit Master text styles</a:t>
            </a:r>
          </a:p>
        </p:txBody>
      </p:sp>
      <p:pic>
        <p:nvPicPr>
          <p:cNvPr id="5" name="Picture 4" descr="A white lines on a black background&#10;&#10;Description automatically generated">
            <a:extLst>
              <a:ext uri="{FF2B5EF4-FFF2-40B4-BE49-F238E27FC236}">
                <a16:creationId xmlns:a16="http://schemas.microsoft.com/office/drawing/2014/main" id="{7B5882C0-1632-B4FB-AE78-7D2C858C6DC9}"/>
              </a:ext>
            </a:extLst>
          </p:cNvPr>
          <p:cNvPicPr>
            <a:picLocks noChangeAspect="1"/>
          </p:cNvPicPr>
          <p:nvPr userDrawn="1"/>
        </p:nvPicPr>
        <p:blipFill>
          <a:blip r:embed="rId2">
            <a:alphaModFix amt="13000"/>
          </a:blip>
          <a:stretch>
            <a:fillRect/>
          </a:stretch>
        </p:blipFill>
        <p:spPr>
          <a:xfrm>
            <a:off x="-1" y="5734800"/>
            <a:ext cx="3238712" cy="1123200"/>
          </a:xfrm>
          <a:prstGeom prst="rect">
            <a:avLst/>
          </a:prstGeom>
        </p:spPr>
      </p:pic>
    </p:spTree>
    <p:extLst>
      <p:ext uri="{BB962C8B-B14F-4D97-AF65-F5344CB8AC3E}">
        <p14:creationId xmlns:p14="http://schemas.microsoft.com/office/powerpoint/2010/main" val="60306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F9158B3-B1DA-564E-F2B4-B37CD50B0BAA}"/>
              </a:ext>
            </a:extLst>
          </p:cNvPr>
          <p:cNvSpPr/>
          <p:nvPr userDrawn="1"/>
        </p:nvSpPr>
        <p:spPr>
          <a:xfrm>
            <a:off x="0" y="0"/>
            <a:ext cx="6096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
            <a:extLst>
              <a:ext uri="{FF2B5EF4-FFF2-40B4-BE49-F238E27FC236}">
                <a16:creationId xmlns:a16="http://schemas.microsoft.com/office/drawing/2014/main" id="{466694B9-E054-712D-EDA9-8E8E40401B57}"/>
              </a:ext>
            </a:extLst>
          </p:cNvPr>
          <p:cNvSpPr>
            <a:spLocks noGrp="1"/>
          </p:cNvSpPr>
          <p:nvPr>
            <p:ph type="pic" idx="4294967295"/>
          </p:nvPr>
        </p:nvSpPr>
        <p:spPr>
          <a:xfrm>
            <a:off x="694960" y="574288"/>
            <a:ext cx="4706079" cy="5709424"/>
          </a:xfrm>
          <a:prstGeom prst="rect">
            <a:avLst/>
          </a:prstGeom>
        </p:spPr>
        <p:txBody>
          <a:bodyPr>
            <a:normAutofit/>
          </a:bodyPr>
          <a:lstStyle>
            <a:lvl1pPr marL="0" indent="0" algn="ctr">
              <a:buNone/>
              <a:defRPr sz="1600"/>
            </a:lvl1pPr>
          </a:lstStyle>
          <a:p>
            <a:r>
              <a:rPr lang="en-US"/>
              <a:t>Click icon to add picture</a:t>
            </a:r>
          </a:p>
        </p:txBody>
      </p:sp>
      <p:pic>
        <p:nvPicPr>
          <p:cNvPr id="22" name="Picture 21">
            <a:extLst>
              <a:ext uri="{FF2B5EF4-FFF2-40B4-BE49-F238E27FC236}">
                <a16:creationId xmlns:a16="http://schemas.microsoft.com/office/drawing/2014/main" id="{EE8E15C3-B533-AA82-0060-D99F4551E6A0}"/>
              </a:ext>
            </a:extLst>
          </p:cNvPr>
          <p:cNvPicPr>
            <a:picLocks noChangeAspect="1"/>
          </p:cNvPicPr>
          <p:nvPr userDrawn="1"/>
        </p:nvPicPr>
        <p:blipFill>
          <a:blip r:embed="rId2"/>
          <a:stretch>
            <a:fillRect/>
          </a:stretch>
        </p:blipFill>
        <p:spPr>
          <a:xfrm rot="152727">
            <a:off x="7205633" y="2080983"/>
            <a:ext cx="1197937" cy="156034"/>
          </a:xfrm>
          <a:prstGeom prst="rect">
            <a:avLst/>
          </a:prstGeom>
        </p:spPr>
      </p:pic>
      <p:sp>
        <p:nvSpPr>
          <p:cNvPr id="4" name="Text Placeholder 4">
            <a:extLst>
              <a:ext uri="{FF2B5EF4-FFF2-40B4-BE49-F238E27FC236}">
                <a16:creationId xmlns:a16="http://schemas.microsoft.com/office/drawing/2014/main" id="{AB8A2578-FB25-4FE0-0AF3-580B8EEDD670}"/>
              </a:ext>
            </a:extLst>
          </p:cNvPr>
          <p:cNvSpPr>
            <a:spLocks noGrp="1"/>
          </p:cNvSpPr>
          <p:nvPr>
            <p:ph type="body" sz="quarter" idx="13"/>
          </p:nvPr>
        </p:nvSpPr>
        <p:spPr>
          <a:xfrm>
            <a:off x="7004517" y="3830320"/>
            <a:ext cx="4492524" cy="2336304"/>
          </a:xfrm>
        </p:spPr>
        <p:txBody>
          <a:bodyPr>
            <a:normAutofit/>
          </a:bodyPr>
          <a:lstStyle>
            <a:lvl1pPr marL="0" indent="0">
              <a:buNone/>
              <a:defRPr sz="2000"/>
            </a:lvl1pPr>
          </a:lstStyle>
          <a:p>
            <a:pPr lvl="0"/>
            <a:r>
              <a:rPr lang="en-US"/>
              <a:t>Click to edit Master text styles</a:t>
            </a:r>
          </a:p>
        </p:txBody>
      </p:sp>
      <p:sp>
        <p:nvSpPr>
          <p:cNvPr id="5" name="Text Placeholder 20">
            <a:extLst>
              <a:ext uri="{FF2B5EF4-FFF2-40B4-BE49-F238E27FC236}">
                <a16:creationId xmlns:a16="http://schemas.microsoft.com/office/drawing/2014/main" id="{4B2975CA-937D-8D9C-A2E6-93B32309C9FD}"/>
              </a:ext>
            </a:extLst>
          </p:cNvPr>
          <p:cNvSpPr>
            <a:spLocks noGrp="1"/>
          </p:cNvSpPr>
          <p:nvPr>
            <p:ph type="body" sz="quarter" idx="12"/>
          </p:nvPr>
        </p:nvSpPr>
        <p:spPr>
          <a:xfrm>
            <a:off x="7004517" y="802640"/>
            <a:ext cx="4750604" cy="1444580"/>
          </a:xfrm>
          <a:prstGeom prst="rect">
            <a:avLst/>
          </a:prstGeom>
        </p:spPr>
        <p:txBody>
          <a:bodyPr anchor="b">
            <a:normAutofit/>
          </a:bodyPr>
          <a:lstStyle>
            <a:lvl1pPr marL="0" indent="0">
              <a:buNone/>
              <a:defRPr sz="5000" b="1">
                <a:latin typeface="+mj-lt"/>
              </a:defRPr>
            </a:lvl1pPr>
            <a:lvl2pPr marL="457200" indent="0">
              <a:buNone/>
              <a:defRPr sz="5000" b="1"/>
            </a:lvl2pPr>
          </a:lstStyle>
          <a:p>
            <a:pPr lvl="0"/>
            <a:r>
              <a:rPr lang="en-US"/>
              <a:t>Click to edit Master text styles</a:t>
            </a:r>
          </a:p>
        </p:txBody>
      </p:sp>
      <p:sp>
        <p:nvSpPr>
          <p:cNvPr id="2" name="Text Placeholder 4">
            <a:extLst>
              <a:ext uri="{FF2B5EF4-FFF2-40B4-BE49-F238E27FC236}">
                <a16:creationId xmlns:a16="http://schemas.microsoft.com/office/drawing/2014/main" id="{DDE73339-DD53-EB6D-3B23-D114AA9500EA}"/>
              </a:ext>
            </a:extLst>
          </p:cNvPr>
          <p:cNvSpPr>
            <a:spLocks noGrp="1"/>
          </p:cNvSpPr>
          <p:nvPr>
            <p:ph type="body" sz="quarter" idx="14"/>
          </p:nvPr>
        </p:nvSpPr>
        <p:spPr>
          <a:xfrm>
            <a:off x="7004517" y="2418080"/>
            <a:ext cx="4492524" cy="894080"/>
          </a:xfrm>
        </p:spPr>
        <p:txBody>
          <a:bodyPr anchor="ctr">
            <a:normAutofit/>
          </a:bodyPr>
          <a:lstStyle>
            <a:lvl1pPr marL="0" indent="0">
              <a:buNone/>
              <a:defRPr sz="2000" b="1"/>
            </a:lvl1pPr>
          </a:lstStyle>
          <a:p>
            <a:pPr lvl="0"/>
            <a:r>
              <a:rPr lang="en-US"/>
              <a:t>Click to edit Master text styles</a:t>
            </a:r>
          </a:p>
        </p:txBody>
      </p:sp>
      <p:pic>
        <p:nvPicPr>
          <p:cNvPr id="18" name="Picture 17" descr="A white lines on a black background&#10;&#10;Description automatically generated">
            <a:extLst>
              <a:ext uri="{FF2B5EF4-FFF2-40B4-BE49-F238E27FC236}">
                <a16:creationId xmlns:a16="http://schemas.microsoft.com/office/drawing/2014/main" id="{B0B59A7C-F3ED-EA7E-2149-BE20C3F67447}"/>
              </a:ext>
            </a:extLst>
          </p:cNvPr>
          <p:cNvPicPr>
            <a:picLocks noChangeAspect="1"/>
          </p:cNvPicPr>
          <p:nvPr userDrawn="1"/>
        </p:nvPicPr>
        <p:blipFill>
          <a:blip r:embed="rId3">
            <a:alphaModFix amt="13000"/>
          </a:blip>
          <a:stretch>
            <a:fillRect/>
          </a:stretch>
        </p:blipFill>
        <p:spPr>
          <a:xfrm>
            <a:off x="-1" y="5734800"/>
            <a:ext cx="3238712" cy="1123200"/>
          </a:xfrm>
          <a:prstGeom prst="rect">
            <a:avLst/>
          </a:prstGeom>
        </p:spPr>
      </p:pic>
    </p:spTree>
    <p:extLst>
      <p:ext uri="{BB962C8B-B14F-4D97-AF65-F5344CB8AC3E}">
        <p14:creationId xmlns:p14="http://schemas.microsoft.com/office/powerpoint/2010/main" val="70576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7898FA-E615-7DB4-47E8-7E11CCC3515C}"/>
              </a:ext>
            </a:extLst>
          </p:cNvPr>
          <p:cNvSpPr/>
          <p:nvPr userDrawn="1"/>
        </p:nvSpPr>
        <p:spPr>
          <a:xfrm>
            <a:off x="5360670" y="1707356"/>
            <a:ext cx="6831330" cy="51506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121F973-092A-12D7-9BE5-6F2EF7497E2F}"/>
              </a:ext>
            </a:extLst>
          </p:cNvPr>
          <p:cNvPicPr>
            <a:picLocks noChangeAspect="1"/>
          </p:cNvPicPr>
          <p:nvPr userDrawn="1"/>
        </p:nvPicPr>
        <p:blipFill>
          <a:blip r:embed="rId2">
            <a:alphaModFix amt="4000"/>
          </a:blip>
          <a:stretch>
            <a:fillRect/>
          </a:stretch>
        </p:blipFill>
        <p:spPr>
          <a:xfrm>
            <a:off x="0" y="5733218"/>
            <a:ext cx="3254826" cy="1128788"/>
          </a:xfrm>
          <a:prstGeom prst="rect">
            <a:avLst/>
          </a:prstGeom>
        </p:spPr>
      </p:pic>
      <p:sp>
        <p:nvSpPr>
          <p:cNvPr id="3" name="Text Placeholder 20">
            <a:extLst>
              <a:ext uri="{FF2B5EF4-FFF2-40B4-BE49-F238E27FC236}">
                <a16:creationId xmlns:a16="http://schemas.microsoft.com/office/drawing/2014/main" id="{60C4778B-67FC-D74E-C002-251922033F84}"/>
              </a:ext>
            </a:extLst>
          </p:cNvPr>
          <p:cNvSpPr>
            <a:spLocks noGrp="1"/>
          </p:cNvSpPr>
          <p:nvPr>
            <p:ph type="body" sz="quarter" idx="11"/>
          </p:nvPr>
        </p:nvSpPr>
        <p:spPr>
          <a:xfrm>
            <a:off x="6173225" y="2450992"/>
            <a:ext cx="5298685" cy="1480927"/>
          </a:xfrm>
          <a:prstGeom prst="rect">
            <a:avLst/>
          </a:prstGeom>
        </p:spPr>
        <p:txBody>
          <a:bodyPr anchor="b">
            <a:normAutofit/>
          </a:bodyPr>
          <a:lstStyle>
            <a:lvl1pPr marL="0" indent="0">
              <a:buNone/>
              <a:defRPr sz="5000" b="1">
                <a:latin typeface="+mj-lt"/>
              </a:defRPr>
            </a:lvl1pPr>
            <a:lvl2pPr marL="457200" indent="0">
              <a:buNone/>
              <a:defRPr sz="5000" b="1"/>
            </a:lvl2pPr>
          </a:lstStyle>
          <a:p>
            <a:pPr lvl="0"/>
            <a:r>
              <a:rPr lang="en-US"/>
              <a:t>Click to edit Master text styles</a:t>
            </a:r>
          </a:p>
        </p:txBody>
      </p:sp>
      <p:sp>
        <p:nvSpPr>
          <p:cNvPr id="5" name="Text Placeholder 4">
            <a:extLst>
              <a:ext uri="{FF2B5EF4-FFF2-40B4-BE49-F238E27FC236}">
                <a16:creationId xmlns:a16="http://schemas.microsoft.com/office/drawing/2014/main" id="{5C5F2681-3E49-2BE3-0E94-7C81DFC15DA3}"/>
              </a:ext>
            </a:extLst>
          </p:cNvPr>
          <p:cNvSpPr>
            <a:spLocks noGrp="1"/>
          </p:cNvSpPr>
          <p:nvPr>
            <p:ph type="body" sz="quarter" idx="12"/>
          </p:nvPr>
        </p:nvSpPr>
        <p:spPr>
          <a:xfrm>
            <a:off x="6173225" y="4064697"/>
            <a:ext cx="5297487" cy="778192"/>
          </a:xfrm>
        </p:spPr>
        <p:txBody>
          <a:bodyPr>
            <a:normAutofit/>
          </a:bodyPr>
          <a:lstStyle>
            <a:lvl1pPr marL="0" indent="0">
              <a:buNone/>
              <a:defRPr sz="1800"/>
            </a:lvl1pPr>
          </a:lstStyle>
          <a:p>
            <a:pPr lvl="0"/>
            <a:r>
              <a:rPr lang="en-US"/>
              <a:t>Click to edit Master text styles</a:t>
            </a:r>
          </a:p>
        </p:txBody>
      </p:sp>
      <p:sp>
        <p:nvSpPr>
          <p:cNvPr id="14" name="Freeform 13">
            <a:extLst>
              <a:ext uri="{FF2B5EF4-FFF2-40B4-BE49-F238E27FC236}">
                <a16:creationId xmlns:a16="http://schemas.microsoft.com/office/drawing/2014/main" id="{A51EB7A9-1961-8695-D729-DF095FDC095C}"/>
              </a:ext>
            </a:extLst>
          </p:cNvPr>
          <p:cNvSpPr>
            <a:spLocks noGrp="1"/>
          </p:cNvSpPr>
          <p:nvPr>
            <p:ph type="pic" sz="quarter" idx="10"/>
          </p:nvPr>
        </p:nvSpPr>
        <p:spPr>
          <a:xfrm>
            <a:off x="0" y="560388"/>
            <a:ext cx="6151563" cy="5757862"/>
          </a:xfrm>
          <a:custGeom>
            <a:avLst/>
            <a:gdLst>
              <a:gd name="connsiteX0" fmla="*/ 0 w 6151563"/>
              <a:gd name="connsiteY0" fmla="*/ 0 h 5757862"/>
              <a:gd name="connsiteX1" fmla="*/ 6151563 w 6151563"/>
              <a:gd name="connsiteY1" fmla="*/ 0 h 5757862"/>
              <a:gd name="connsiteX2" fmla="*/ 6151563 w 6151563"/>
              <a:gd name="connsiteY2" fmla="*/ 1154112 h 5757862"/>
              <a:gd name="connsiteX3" fmla="*/ 5360670 w 6151563"/>
              <a:gd name="connsiteY3" fmla="*/ 1154112 h 5757862"/>
              <a:gd name="connsiteX4" fmla="*/ 5360670 w 6151563"/>
              <a:gd name="connsiteY4" fmla="*/ 5757862 h 5757862"/>
              <a:gd name="connsiteX5" fmla="*/ 0 w 6151563"/>
              <a:gd name="connsiteY5" fmla="*/ 5757862 h 575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1563" h="5757862">
                <a:moveTo>
                  <a:pt x="0" y="0"/>
                </a:moveTo>
                <a:lnTo>
                  <a:pt x="6151563" y="0"/>
                </a:lnTo>
                <a:lnTo>
                  <a:pt x="6151563" y="1154112"/>
                </a:lnTo>
                <a:lnTo>
                  <a:pt x="5360670" y="1154112"/>
                </a:lnTo>
                <a:lnTo>
                  <a:pt x="5360670" y="5757862"/>
                </a:lnTo>
                <a:lnTo>
                  <a:pt x="0" y="5757862"/>
                </a:lnTo>
                <a:close/>
              </a:path>
            </a:pathLst>
          </a:custGeom>
        </p:spPr>
        <p:txBody>
          <a:bodyPr wrap="square" anchor="t">
            <a:noAutofit/>
          </a:bodyPr>
          <a:lstStyle>
            <a:lvl1pPr marL="0" indent="0" algn="ctr">
              <a:buFontTx/>
              <a:buNone/>
              <a:defRPr sz="1600"/>
            </a:lvl1pPr>
          </a:lstStyle>
          <a:p>
            <a:r>
              <a:rPr lang="en-US"/>
              <a:t>Click icon to add picture</a:t>
            </a:r>
          </a:p>
        </p:txBody>
      </p:sp>
    </p:spTree>
    <p:extLst>
      <p:ext uri="{BB962C8B-B14F-4D97-AF65-F5344CB8AC3E}">
        <p14:creationId xmlns:p14="http://schemas.microsoft.com/office/powerpoint/2010/main" val="225949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9B035C-A450-A1E6-BAEF-E3D6F66499CB}"/>
              </a:ext>
            </a:extLst>
          </p:cNvPr>
          <p:cNvSpPr/>
          <p:nvPr userDrawn="1"/>
        </p:nvSpPr>
        <p:spPr>
          <a:xfrm>
            <a:off x="5151862" y="0"/>
            <a:ext cx="7040137" cy="2057648"/>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white lines on a black background&#10;&#10;Description automatically generated">
            <a:extLst>
              <a:ext uri="{FF2B5EF4-FFF2-40B4-BE49-F238E27FC236}">
                <a16:creationId xmlns:a16="http://schemas.microsoft.com/office/drawing/2014/main" id="{5801E9B4-F873-B006-C748-7A47DF97E7D3}"/>
              </a:ext>
            </a:extLst>
          </p:cNvPr>
          <p:cNvPicPr>
            <a:picLocks noChangeAspect="1"/>
          </p:cNvPicPr>
          <p:nvPr userDrawn="1"/>
        </p:nvPicPr>
        <p:blipFill>
          <a:blip r:embed="rId2">
            <a:alphaModFix amt="13000"/>
          </a:blip>
          <a:stretch>
            <a:fillRect/>
          </a:stretch>
        </p:blipFill>
        <p:spPr>
          <a:xfrm>
            <a:off x="0" y="5652819"/>
            <a:ext cx="3475102" cy="1205181"/>
          </a:xfrm>
          <a:prstGeom prst="rect">
            <a:avLst/>
          </a:prstGeom>
        </p:spPr>
      </p:pic>
      <p:sp>
        <p:nvSpPr>
          <p:cNvPr id="4" name="Text Placeholder 20">
            <a:extLst>
              <a:ext uri="{FF2B5EF4-FFF2-40B4-BE49-F238E27FC236}">
                <a16:creationId xmlns:a16="http://schemas.microsoft.com/office/drawing/2014/main" id="{A3110C9A-9204-A6EA-2737-01D909697443}"/>
              </a:ext>
            </a:extLst>
          </p:cNvPr>
          <p:cNvSpPr>
            <a:spLocks noGrp="1"/>
          </p:cNvSpPr>
          <p:nvPr>
            <p:ph type="body" sz="quarter" idx="12"/>
          </p:nvPr>
        </p:nvSpPr>
        <p:spPr>
          <a:xfrm>
            <a:off x="5712874" y="142927"/>
            <a:ext cx="5659121" cy="1444580"/>
          </a:xfrm>
          <a:prstGeom prst="rect">
            <a:avLst/>
          </a:prstGeom>
        </p:spPr>
        <p:txBody>
          <a:bodyPr anchor="b">
            <a:normAutofit/>
          </a:bodyPr>
          <a:lstStyle>
            <a:lvl1pPr marL="0" indent="0">
              <a:buNone/>
              <a:defRPr sz="5000" b="1"/>
            </a:lvl1pPr>
            <a:lvl2pPr marL="457200" indent="0">
              <a:buNone/>
              <a:defRPr sz="5000" b="1"/>
            </a:lvl2pPr>
          </a:lstStyle>
          <a:p>
            <a:pPr lvl="0"/>
            <a:r>
              <a:rPr lang="en-US"/>
              <a:t>Click to edit Master text styles</a:t>
            </a:r>
          </a:p>
        </p:txBody>
      </p:sp>
      <p:sp>
        <p:nvSpPr>
          <p:cNvPr id="5" name="Text Placeholder 27">
            <a:extLst>
              <a:ext uri="{FF2B5EF4-FFF2-40B4-BE49-F238E27FC236}">
                <a16:creationId xmlns:a16="http://schemas.microsoft.com/office/drawing/2014/main" id="{D44957C4-B5F1-97AB-8087-EEC5ADFF38BC}"/>
              </a:ext>
            </a:extLst>
          </p:cNvPr>
          <p:cNvSpPr>
            <a:spLocks noGrp="1"/>
          </p:cNvSpPr>
          <p:nvPr>
            <p:ph type="body" sz="quarter" idx="14"/>
          </p:nvPr>
        </p:nvSpPr>
        <p:spPr>
          <a:xfrm>
            <a:off x="5712873" y="2561945"/>
            <a:ext cx="5659120" cy="3432455"/>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DFD24D04-D7FB-5F81-7564-4B18BCCAEC37}"/>
              </a:ext>
            </a:extLst>
          </p:cNvPr>
          <p:cNvSpPr>
            <a:spLocks noGrp="1"/>
          </p:cNvSpPr>
          <p:nvPr>
            <p:ph type="pic" sz="quarter" idx="15"/>
          </p:nvPr>
        </p:nvSpPr>
        <p:spPr>
          <a:xfrm>
            <a:off x="0" y="0"/>
            <a:ext cx="5151438" cy="6858000"/>
          </a:xfrm>
        </p:spPr>
        <p:txBody>
          <a:bodyPr>
            <a:normAutofit/>
          </a:bodyPr>
          <a:lstStyle>
            <a:lvl1pPr marL="0" indent="0" algn="ctr">
              <a:buNone/>
              <a:defRPr sz="1600"/>
            </a:lvl1pPr>
          </a:lstStyle>
          <a:p>
            <a:r>
              <a:rPr lang="en-US"/>
              <a:t>Click icon to add picture</a:t>
            </a:r>
          </a:p>
        </p:txBody>
      </p:sp>
    </p:spTree>
    <p:extLst>
      <p:ext uri="{BB962C8B-B14F-4D97-AF65-F5344CB8AC3E}">
        <p14:creationId xmlns:p14="http://schemas.microsoft.com/office/powerpoint/2010/main" val="2648356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7898FA-E615-7DB4-47E8-7E11CCC3515C}"/>
              </a:ext>
            </a:extLst>
          </p:cNvPr>
          <p:cNvSpPr/>
          <p:nvPr userDrawn="1"/>
        </p:nvSpPr>
        <p:spPr>
          <a:xfrm>
            <a:off x="0" y="5729212"/>
            <a:ext cx="12192000" cy="1128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0">
            <a:extLst>
              <a:ext uri="{FF2B5EF4-FFF2-40B4-BE49-F238E27FC236}">
                <a16:creationId xmlns:a16="http://schemas.microsoft.com/office/drawing/2014/main" id="{60C4778B-67FC-D74E-C002-251922033F84}"/>
              </a:ext>
            </a:extLst>
          </p:cNvPr>
          <p:cNvSpPr>
            <a:spLocks noGrp="1"/>
          </p:cNvSpPr>
          <p:nvPr>
            <p:ph type="body" sz="quarter" idx="11"/>
          </p:nvPr>
        </p:nvSpPr>
        <p:spPr>
          <a:xfrm>
            <a:off x="6522439" y="1345523"/>
            <a:ext cx="5298685" cy="1480927"/>
          </a:xfrm>
          <a:prstGeom prst="rect">
            <a:avLst/>
          </a:prstGeom>
        </p:spPr>
        <p:txBody>
          <a:bodyPr anchor="b">
            <a:normAutofit/>
          </a:bodyPr>
          <a:lstStyle>
            <a:lvl1pPr marL="0" indent="0">
              <a:buNone/>
              <a:defRPr sz="5000" b="1">
                <a:latin typeface="+mj-lt"/>
              </a:defRPr>
            </a:lvl1pPr>
            <a:lvl2pPr marL="457200" indent="0">
              <a:buNone/>
              <a:defRPr sz="5000" b="1"/>
            </a:lvl2pPr>
          </a:lstStyle>
          <a:p>
            <a:pPr lvl="0"/>
            <a:r>
              <a:rPr lang="en-US"/>
              <a:t>Click to edit Master text styles</a:t>
            </a:r>
          </a:p>
        </p:txBody>
      </p:sp>
      <p:sp>
        <p:nvSpPr>
          <p:cNvPr id="5" name="Text Placeholder 4">
            <a:extLst>
              <a:ext uri="{FF2B5EF4-FFF2-40B4-BE49-F238E27FC236}">
                <a16:creationId xmlns:a16="http://schemas.microsoft.com/office/drawing/2014/main" id="{5C5F2681-3E49-2BE3-0E94-7C81DFC15DA3}"/>
              </a:ext>
            </a:extLst>
          </p:cNvPr>
          <p:cNvSpPr>
            <a:spLocks noGrp="1"/>
          </p:cNvSpPr>
          <p:nvPr>
            <p:ph type="body" sz="quarter" idx="12"/>
          </p:nvPr>
        </p:nvSpPr>
        <p:spPr>
          <a:xfrm>
            <a:off x="6522439" y="2959228"/>
            <a:ext cx="5297487" cy="2417990"/>
          </a:xfrm>
        </p:spPr>
        <p:txBody>
          <a:bodyPr>
            <a:normAutofit/>
          </a:bodyPr>
          <a:lstStyle>
            <a:lvl1pPr marL="0" indent="0">
              <a:buNone/>
              <a:defRPr sz="1800"/>
            </a:lvl1pPr>
          </a:lstStyle>
          <a:p>
            <a:pPr lvl="0"/>
            <a:r>
              <a:rPr lang="en-US"/>
              <a:t>Click to edit Master text styles</a:t>
            </a:r>
          </a:p>
        </p:txBody>
      </p:sp>
      <p:pic>
        <p:nvPicPr>
          <p:cNvPr id="6" name="Picture 5" descr="A white lines on a black background&#10;&#10;Description automatically generated">
            <a:extLst>
              <a:ext uri="{FF2B5EF4-FFF2-40B4-BE49-F238E27FC236}">
                <a16:creationId xmlns:a16="http://schemas.microsoft.com/office/drawing/2014/main" id="{29F10B9B-A8BE-B5E4-6BA0-73B90C0779E0}"/>
              </a:ext>
            </a:extLst>
          </p:cNvPr>
          <p:cNvPicPr>
            <a:picLocks noChangeAspect="1"/>
          </p:cNvPicPr>
          <p:nvPr userDrawn="1"/>
        </p:nvPicPr>
        <p:blipFill>
          <a:blip r:embed="rId2">
            <a:alphaModFix amt="30000"/>
          </a:blip>
          <a:stretch>
            <a:fillRect/>
          </a:stretch>
        </p:blipFill>
        <p:spPr>
          <a:xfrm>
            <a:off x="8937174" y="5728094"/>
            <a:ext cx="3254826" cy="1128788"/>
          </a:xfrm>
          <a:prstGeom prst="rect">
            <a:avLst/>
          </a:prstGeom>
        </p:spPr>
      </p:pic>
      <p:sp>
        <p:nvSpPr>
          <p:cNvPr id="15" name="Picture Placeholder 13">
            <a:extLst>
              <a:ext uri="{FF2B5EF4-FFF2-40B4-BE49-F238E27FC236}">
                <a16:creationId xmlns:a16="http://schemas.microsoft.com/office/drawing/2014/main" id="{AE859FD7-6961-C64A-4C0D-D36227E5A966}"/>
              </a:ext>
            </a:extLst>
          </p:cNvPr>
          <p:cNvSpPr>
            <a:spLocks noGrp="1"/>
          </p:cNvSpPr>
          <p:nvPr>
            <p:ph type="pic" sz="quarter" idx="10"/>
          </p:nvPr>
        </p:nvSpPr>
        <p:spPr>
          <a:xfrm>
            <a:off x="614149" y="560388"/>
            <a:ext cx="5537414" cy="5744878"/>
          </a:xfrm>
        </p:spPr>
        <p:txBody>
          <a:bodyPr anchor="t">
            <a:normAutofit/>
          </a:bodyPr>
          <a:lstStyle>
            <a:lvl1pPr marL="0" indent="0" algn="ctr">
              <a:buFontTx/>
              <a:buNone/>
              <a:defRPr sz="1600"/>
            </a:lvl1pPr>
          </a:lstStyle>
          <a:p>
            <a:r>
              <a:rPr lang="en-US"/>
              <a:t>Click icon to add picture</a:t>
            </a:r>
          </a:p>
        </p:txBody>
      </p:sp>
    </p:spTree>
    <p:extLst>
      <p:ext uri="{BB962C8B-B14F-4D97-AF65-F5344CB8AC3E}">
        <p14:creationId xmlns:p14="http://schemas.microsoft.com/office/powerpoint/2010/main" val="221971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3 Icons">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714FB901-325E-EFE9-1144-70C69683726B}"/>
              </a:ext>
            </a:extLst>
          </p:cNvPr>
          <p:cNvPicPr>
            <a:picLocks noChangeAspect="1"/>
          </p:cNvPicPr>
          <p:nvPr userDrawn="1"/>
        </p:nvPicPr>
        <p:blipFill>
          <a:blip r:embed="rId2">
            <a:alphaModFix amt="4000"/>
          </a:blip>
          <a:stretch>
            <a:fillRect/>
          </a:stretch>
        </p:blipFill>
        <p:spPr>
          <a:xfrm>
            <a:off x="0" y="5729212"/>
            <a:ext cx="3254826" cy="1128788"/>
          </a:xfrm>
          <a:prstGeom prst="rect">
            <a:avLst/>
          </a:prstGeom>
        </p:spPr>
      </p:pic>
      <p:sp>
        <p:nvSpPr>
          <p:cNvPr id="21" name="Text Placeholder 20">
            <a:extLst>
              <a:ext uri="{FF2B5EF4-FFF2-40B4-BE49-F238E27FC236}">
                <a16:creationId xmlns:a16="http://schemas.microsoft.com/office/drawing/2014/main" id="{82D469CC-A61D-E0B6-5208-9CA393B853EB}"/>
              </a:ext>
            </a:extLst>
          </p:cNvPr>
          <p:cNvSpPr>
            <a:spLocks noGrp="1"/>
          </p:cNvSpPr>
          <p:nvPr>
            <p:ph type="body" sz="quarter" idx="13"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a:t>Click to edit text</a:t>
            </a:r>
          </a:p>
        </p:txBody>
      </p:sp>
      <p:sp>
        <p:nvSpPr>
          <p:cNvPr id="3" name="Text Placeholder 4">
            <a:extLst>
              <a:ext uri="{FF2B5EF4-FFF2-40B4-BE49-F238E27FC236}">
                <a16:creationId xmlns:a16="http://schemas.microsoft.com/office/drawing/2014/main" id="{0457AD5D-B718-541B-1988-D8850E78A166}"/>
              </a:ext>
            </a:extLst>
          </p:cNvPr>
          <p:cNvSpPr>
            <a:spLocks noGrp="1"/>
          </p:cNvSpPr>
          <p:nvPr>
            <p:ph type="body" sz="quarter" idx="14"/>
          </p:nvPr>
        </p:nvSpPr>
        <p:spPr>
          <a:xfrm>
            <a:off x="751114" y="4690142"/>
            <a:ext cx="3162300" cy="1476481"/>
          </a:xfrm>
        </p:spPr>
        <p:txBody>
          <a:bodyPr>
            <a:normAutofit/>
          </a:bodyPr>
          <a:lstStyle>
            <a:lvl1pPr marL="0" indent="0" algn="ctr">
              <a:buNone/>
              <a:defRPr sz="1800"/>
            </a:lvl1pPr>
          </a:lstStyle>
          <a:p>
            <a:pPr lvl="0"/>
            <a:r>
              <a:rPr lang="en-US"/>
              <a:t>Click to edit Master text styles</a:t>
            </a:r>
          </a:p>
        </p:txBody>
      </p:sp>
      <p:sp>
        <p:nvSpPr>
          <p:cNvPr id="5" name="Text Placeholder 4">
            <a:extLst>
              <a:ext uri="{FF2B5EF4-FFF2-40B4-BE49-F238E27FC236}">
                <a16:creationId xmlns:a16="http://schemas.microsoft.com/office/drawing/2014/main" id="{EDF5FA04-788D-0787-82FC-F65D83BB0CB0}"/>
              </a:ext>
            </a:extLst>
          </p:cNvPr>
          <p:cNvSpPr>
            <a:spLocks noGrp="1"/>
          </p:cNvSpPr>
          <p:nvPr>
            <p:ph type="body" sz="quarter" idx="15"/>
          </p:nvPr>
        </p:nvSpPr>
        <p:spPr>
          <a:xfrm>
            <a:off x="751114" y="4141503"/>
            <a:ext cx="3162300" cy="548640"/>
          </a:xfrm>
        </p:spPr>
        <p:txBody>
          <a:bodyPr anchor="ctr">
            <a:noAutofit/>
          </a:bodyPr>
          <a:lstStyle>
            <a:lvl1pPr marL="0" indent="0" algn="ctr">
              <a:buNone/>
              <a:defRPr sz="2200" b="1"/>
            </a:lvl1pPr>
          </a:lstStyle>
          <a:p>
            <a:pPr lvl="0"/>
            <a:r>
              <a:rPr lang="en-US"/>
              <a:t>Click to edit Master text styles</a:t>
            </a:r>
          </a:p>
        </p:txBody>
      </p:sp>
      <p:sp>
        <p:nvSpPr>
          <p:cNvPr id="6" name="Text Placeholder 4">
            <a:extLst>
              <a:ext uri="{FF2B5EF4-FFF2-40B4-BE49-F238E27FC236}">
                <a16:creationId xmlns:a16="http://schemas.microsoft.com/office/drawing/2014/main" id="{D7647219-B64A-8562-FB96-F447E600CD21}"/>
              </a:ext>
            </a:extLst>
          </p:cNvPr>
          <p:cNvSpPr>
            <a:spLocks noGrp="1"/>
          </p:cNvSpPr>
          <p:nvPr>
            <p:ph type="body" sz="quarter" idx="16"/>
          </p:nvPr>
        </p:nvSpPr>
        <p:spPr>
          <a:xfrm>
            <a:off x="4514850" y="4690142"/>
            <a:ext cx="3162300" cy="1476481"/>
          </a:xfrm>
        </p:spPr>
        <p:txBody>
          <a:bodyPr>
            <a:normAutofit/>
          </a:bodyPr>
          <a:lstStyle>
            <a:lvl1pPr marL="0" indent="0" algn="ctr">
              <a:buNone/>
              <a:defRPr sz="1800"/>
            </a:lvl1pPr>
          </a:lstStyle>
          <a:p>
            <a:pPr lvl="0"/>
            <a:r>
              <a:rPr lang="en-US"/>
              <a:t>Click to edit Master text styles</a:t>
            </a:r>
          </a:p>
        </p:txBody>
      </p:sp>
      <p:sp>
        <p:nvSpPr>
          <p:cNvPr id="9" name="Text Placeholder 4">
            <a:extLst>
              <a:ext uri="{FF2B5EF4-FFF2-40B4-BE49-F238E27FC236}">
                <a16:creationId xmlns:a16="http://schemas.microsoft.com/office/drawing/2014/main" id="{D3DB2CCC-012E-E7EC-EF7F-D5D203860DC3}"/>
              </a:ext>
            </a:extLst>
          </p:cNvPr>
          <p:cNvSpPr>
            <a:spLocks noGrp="1"/>
          </p:cNvSpPr>
          <p:nvPr>
            <p:ph type="body" sz="quarter" idx="17"/>
          </p:nvPr>
        </p:nvSpPr>
        <p:spPr>
          <a:xfrm>
            <a:off x="4514850" y="4141503"/>
            <a:ext cx="3162300" cy="548640"/>
          </a:xfrm>
        </p:spPr>
        <p:txBody>
          <a:bodyPr anchor="ctr">
            <a:noAutofit/>
          </a:bodyPr>
          <a:lstStyle>
            <a:lvl1pPr marL="0" indent="0" algn="ctr">
              <a:buNone/>
              <a:defRPr sz="2200" b="1"/>
            </a:lvl1pPr>
          </a:lstStyle>
          <a:p>
            <a:pPr lvl="0"/>
            <a:r>
              <a:rPr lang="en-US"/>
              <a:t>Click to edit Master text styles</a:t>
            </a:r>
          </a:p>
        </p:txBody>
      </p:sp>
      <p:sp>
        <p:nvSpPr>
          <p:cNvPr id="16" name="Text Placeholder 4">
            <a:extLst>
              <a:ext uri="{FF2B5EF4-FFF2-40B4-BE49-F238E27FC236}">
                <a16:creationId xmlns:a16="http://schemas.microsoft.com/office/drawing/2014/main" id="{815A27DD-98F2-BC92-20EA-14122FBA18FA}"/>
              </a:ext>
            </a:extLst>
          </p:cNvPr>
          <p:cNvSpPr>
            <a:spLocks noGrp="1"/>
          </p:cNvSpPr>
          <p:nvPr>
            <p:ph type="body" sz="quarter" idx="18"/>
          </p:nvPr>
        </p:nvSpPr>
        <p:spPr>
          <a:xfrm>
            <a:off x="8375650" y="4690142"/>
            <a:ext cx="3162300" cy="1476481"/>
          </a:xfrm>
        </p:spPr>
        <p:txBody>
          <a:bodyPr>
            <a:normAutofit/>
          </a:bodyPr>
          <a:lstStyle>
            <a:lvl1pPr marL="0" indent="0" algn="ctr">
              <a:buNone/>
              <a:defRPr sz="1800"/>
            </a:lvl1pPr>
          </a:lstStyle>
          <a:p>
            <a:pPr lvl="0"/>
            <a:r>
              <a:rPr lang="en-US"/>
              <a:t>Click to edit Master text styles</a:t>
            </a:r>
          </a:p>
        </p:txBody>
      </p:sp>
      <p:sp>
        <p:nvSpPr>
          <p:cNvPr id="17" name="Text Placeholder 4">
            <a:extLst>
              <a:ext uri="{FF2B5EF4-FFF2-40B4-BE49-F238E27FC236}">
                <a16:creationId xmlns:a16="http://schemas.microsoft.com/office/drawing/2014/main" id="{EEC74E1D-1883-0A52-11F9-1ED02618A67C}"/>
              </a:ext>
            </a:extLst>
          </p:cNvPr>
          <p:cNvSpPr>
            <a:spLocks noGrp="1"/>
          </p:cNvSpPr>
          <p:nvPr>
            <p:ph type="body" sz="quarter" idx="19"/>
          </p:nvPr>
        </p:nvSpPr>
        <p:spPr>
          <a:xfrm>
            <a:off x="8375650" y="4141503"/>
            <a:ext cx="3162300" cy="548640"/>
          </a:xfrm>
        </p:spPr>
        <p:txBody>
          <a:bodyPr anchor="ctr">
            <a:noAutofit/>
          </a:bodyPr>
          <a:lstStyle>
            <a:lvl1pPr marL="0" indent="0" algn="ctr">
              <a:buNone/>
              <a:defRPr sz="2200" b="1"/>
            </a:lvl1pPr>
          </a:lstStyle>
          <a:p>
            <a:pPr lvl="0"/>
            <a:r>
              <a:rPr lang="en-US"/>
              <a:t>Click to edit Master text styles</a:t>
            </a:r>
          </a:p>
        </p:txBody>
      </p:sp>
      <p:sp>
        <p:nvSpPr>
          <p:cNvPr id="10" name="Oval 9">
            <a:extLst>
              <a:ext uri="{FF2B5EF4-FFF2-40B4-BE49-F238E27FC236}">
                <a16:creationId xmlns:a16="http://schemas.microsoft.com/office/drawing/2014/main" id="{390BA7C6-60E8-563B-6DEF-08D844E45F5D}"/>
              </a:ext>
            </a:extLst>
          </p:cNvPr>
          <p:cNvSpPr>
            <a:spLocks noChangeAspect="1"/>
          </p:cNvSpPr>
          <p:nvPr userDrawn="1"/>
        </p:nvSpPr>
        <p:spPr>
          <a:xfrm>
            <a:off x="5245100" y="2289556"/>
            <a:ext cx="1701800" cy="1701800"/>
          </a:xfrm>
          <a:prstGeom prst="ellipse">
            <a:avLst/>
          </a:prstGeom>
          <a:solidFill>
            <a:srgbClr val="FFD5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9002C"/>
              </a:solidFill>
              <a:highlight>
                <a:srgbClr val="E9002C"/>
              </a:highlight>
            </a:endParaRPr>
          </a:p>
        </p:txBody>
      </p:sp>
      <p:sp>
        <p:nvSpPr>
          <p:cNvPr id="12" name="Oval 11">
            <a:extLst>
              <a:ext uri="{FF2B5EF4-FFF2-40B4-BE49-F238E27FC236}">
                <a16:creationId xmlns:a16="http://schemas.microsoft.com/office/drawing/2014/main" id="{669044AE-F696-E962-59DA-2787810B524D}"/>
              </a:ext>
            </a:extLst>
          </p:cNvPr>
          <p:cNvSpPr>
            <a:spLocks noChangeAspect="1"/>
          </p:cNvSpPr>
          <p:nvPr userDrawn="1"/>
        </p:nvSpPr>
        <p:spPr>
          <a:xfrm>
            <a:off x="9055100" y="2289556"/>
            <a:ext cx="1701800" cy="1701800"/>
          </a:xfrm>
          <a:prstGeom prst="ellipse">
            <a:avLst/>
          </a:prstGeom>
          <a:solidFill>
            <a:srgbClr val="FFD5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7DB2336-AD8C-8CDE-A598-32B9AA5C7A73}"/>
              </a:ext>
            </a:extLst>
          </p:cNvPr>
          <p:cNvSpPr>
            <a:spLocks noChangeAspect="1"/>
          </p:cNvSpPr>
          <p:nvPr userDrawn="1"/>
        </p:nvSpPr>
        <p:spPr>
          <a:xfrm>
            <a:off x="1435100" y="2289556"/>
            <a:ext cx="1701800" cy="1701800"/>
          </a:xfrm>
          <a:prstGeom prst="ellipse">
            <a:avLst/>
          </a:prstGeom>
          <a:solidFill>
            <a:srgbClr val="FFD5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4EAFACF1-4400-046B-3700-AC61FD06480C}"/>
              </a:ext>
            </a:extLst>
          </p:cNvPr>
          <p:cNvSpPr>
            <a:spLocks noGrp="1" noChangeAspect="1"/>
          </p:cNvSpPr>
          <p:nvPr>
            <p:ph type="pic" sz="quarter" idx="10"/>
          </p:nvPr>
        </p:nvSpPr>
        <p:spPr>
          <a:xfrm>
            <a:off x="1758152" y="2612608"/>
            <a:ext cx="1055695" cy="1055695"/>
          </a:xfrm>
        </p:spPr>
        <p:txBody>
          <a:bodyPr anchor="t">
            <a:normAutofit/>
          </a:bodyPr>
          <a:lstStyle>
            <a:lvl1pPr marL="0" indent="0" algn="ctr">
              <a:buNone/>
              <a:defRPr sz="1600"/>
            </a:lvl1pPr>
          </a:lstStyle>
          <a:p>
            <a:r>
              <a:rPr lang="en-US"/>
              <a:t>Click icon to add picture</a:t>
            </a:r>
          </a:p>
        </p:txBody>
      </p:sp>
      <p:sp>
        <p:nvSpPr>
          <p:cNvPr id="11" name="Picture Placeholder 17">
            <a:extLst>
              <a:ext uri="{FF2B5EF4-FFF2-40B4-BE49-F238E27FC236}">
                <a16:creationId xmlns:a16="http://schemas.microsoft.com/office/drawing/2014/main" id="{7563DC80-38C0-21B3-AA40-DDF414B4B6D5}"/>
              </a:ext>
            </a:extLst>
          </p:cNvPr>
          <p:cNvSpPr>
            <a:spLocks noGrp="1" noChangeAspect="1"/>
          </p:cNvSpPr>
          <p:nvPr>
            <p:ph type="pic" sz="quarter" idx="21"/>
          </p:nvPr>
        </p:nvSpPr>
        <p:spPr>
          <a:xfrm>
            <a:off x="5568153" y="2612608"/>
            <a:ext cx="1055695" cy="1055695"/>
          </a:xfrm>
        </p:spPr>
        <p:txBody>
          <a:bodyPr anchor="t">
            <a:normAutofit/>
          </a:bodyPr>
          <a:lstStyle>
            <a:lvl1pPr marL="0" indent="0" algn="ctr">
              <a:buNone/>
              <a:defRPr sz="1600"/>
            </a:lvl1pPr>
          </a:lstStyle>
          <a:p>
            <a:r>
              <a:rPr lang="en-US"/>
              <a:t>Click icon to add picture</a:t>
            </a:r>
          </a:p>
        </p:txBody>
      </p:sp>
      <p:sp>
        <p:nvSpPr>
          <p:cNvPr id="14" name="Picture Placeholder 17">
            <a:extLst>
              <a:ext uri="{FF2B5EF4-FFF2-40B4-BE49-F238E27FC236}">
                <a16:creationId xmlns:a16="http://schemas.microsoft.com/office/drawing/2014/main" id="{3279C5AF-AEC4-3F4E-FC75-8E355B65354A}"/>
              </a:ext>
            </a:extLst>
          </p:cNvPr>
          <p:cNvSpPr>
            <a:spLocks noGrp="1" noChangeAspect="1"/>
          </p:cNvSpPr>
          <p:nvPr>
            <p:ph type="pic" sz="quarter" idx="22"/>
          </p:nvPr>
        </p:nvSpPr>
        <p:spPr>
          <a:xfrm>
            <a:off x="9378153" y="2612608"/>
            <a:ext cx="1055695" cy="1055695"/>
          </a:xfrm>
        </p:spPr>
        <p:txBody>
          <a:bodyPr anchor="t">
            <a:normAutofit/>
          </a:bodyPr>
          <a:lstStyle>
            <a:lvl1pPr marL="0" indent="0" algn="ctr">
              <a:buNone/>
              <a:defRPr sz="1600"/>
            </a:lvl1pPr>
          </a:lstStyle>
          <a:p>
            <a:r>
              <a:rPr lang="en-US"/>
              <a:t>Click icon to add picture</a:t>
            </a:r>
          </a:p>
        </p:txBody>
      </p:sp>
      <p:sp>
        <p:nvSpPr>
          <p:cNvPr id="30" name="Freeform 29">
            <a:extLst>
              <a:ext uri="{FF2B5EF4-FFF2-40B4-BE49-F238E27FC236}">
                <a16:creationId xmlns:a16="http://schemas.microsoft.com/office/drawing/2014/main" id="{8F9951BE-F69B-A700-FB1B-4CA5ACB1F88E}"/>
              </a:ext>
            </a:extLst>
          </p:cNvPr>
          <p:cNvSpPr>
            <a:spLocks noGrp="1"/>
          </p:cNvSpPr>
          <p:nvPr>
            <p:ph type="pic" sz="quarter" idx="23"/>
          </p:nvPr>
        </p:nvSpPr>
        <p:spPr>
          <a:xfrm>
            <a:off x="-600" y="-9144"/>
            <a:ext cx="12193200" cy="3149600"/>
          </a:xfrm>
          <a:custGeom>
            <a:avLst/>
            <a:gdLst>
              <a:gd name="connsiteX0" fmla="*/ 0 w 12193200"/>
              <a:gd name="connsiteY0" fmla="*/ 0 h 3149600"/>
              <a:gd name="connsiteX1" fmla="*/ 12193200 w 12193200"/>
              <a:gd name="connsiteY1" fmla="*/ 0 h 3149600"/>
              <a:gd name="connsiteX2" fmla="*/ 12193200 w 12193200"/>
              <a:gd name="connsiteY2" fmla="*/ 3149600 h 3149600"/>
              <a:gd name="connsiteX3" fmla="*/ 10756265 w 12193200"/>
              <a:gd name="connsiteY3" fmla="*/ 3149600 h 3149600"/>
              <a:gd name="connsiteX4" fmla="*/ 10756900 w 12193200"/>
              <a:gd name="connsiteY4" fmla="*/ 3143304 h 3149600"/>
              <a:gd name="connsiteX5" fmla="*/ 9906000 w 12193200"/>
              <a:gd name="connsiteY5" fmla="*/ 2292404 h 3149600"/>
              <a:gd name="connsiteX6" fmla="*/ 9055100 w 12193200"/>
              <a:gd name="connsiteY6" fmla="*/ 3143304 h 3149600"/>
              <a:gd name="connsiteX7" fmla="*/ 9055735 w 12193200"/>
              <a:gd name="connsiteY7" fmla="*/ 3149600 h 3149600"/>
              <a:gd name="connsiteX8" fmla="*/ 6946266 w 12193200"/>
              <a:gd name="connsiteY8" fmla="*/ 3149600 h 3149600"/>
              <a:gd name="connsiteX9" fmla="*/ 6946900 w 12193200"/>
              <a:gd name="connsiteY9" fmla="*/ 3143304 h 3149600"/>
              <a:gd name="connsiteX10" fmla="*/ 6096000 w 12193200"/>
              <a:gd name="connsiteY10" fmla="*/ 2292404 h 3149600"/>
              <a:gd name="connsiteX11" fmla="*/ 5245100 w 12193200"/>
              <a:gd name="connsiteY11" fmla="*/ 3143304 h 3149600"/>
              <a:gd name="connsiteX12" fmla="*/ 5245735 w 12193200"/>
              <a:gd name="connsiteY12" fmla="*/ 3149600 h 3149600"/>
              <a:gd name="connsiteX13" fmla="*/ 3136266 w 12193200"/>
              <a:gd name="connsiteY13" fmla="*/ 3149600 h 3149600"/>
              <a:gd name="connsiteX14" fmla="*/ 3136900 w 12193200"/>
              <a:gd name="connsiteY14" fmla="*/ 3143304 h 3149600"/>
              <a:gd name="connsiteX15" fmla="*/ 2286000 w 12193200"/>
              <a:gd name="connsiteY15" fmla="*/ 2292404 h 3149600"/>
              <a:gd name="connsiteX16" fmla="*/ 1435100 w 12193200"/>
              <a:gd name="connsiteY16" fmla="*/ 3143304 h 3149600"/>
              <a:gd name="connsiteX17" fmla="*/ 1435735 w 12193200"/>
              <a:gd name="connsiteY17" fmla="*/ 3149600 h 3149600"/>
              <a:gd name="connsiteX18" fmla="*/ 0 w 12193200"/>
              <a:gd name="connsiteY18" fmla="*/ 3149600 h 314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3200" h="3149600">
                <a:moveTo>
                  <a:pt x="0" y="0"/>
                </a:moveTo>
                <a:lnTo>
                  <a:pt x="12193200" y="0"/>
                </a:lnTo>
                <a:lnTo>
                  <a:pt x="12193200" y="3149600"/>
                </a:lnTo>
                <a:lnTo>
                  <a:pt x="10756265" y="3149600"/>
                </a:lnTo>
                <a:lnTo>
                  <a:pt x="10756900" y="3143304"/>
                </a:lnTo>
                <a:cubicBezTo>
                  <a:pt x="10756900" y="2673365"/>
                  <a:pt x="10375939" y="2292404"/>
                  <a:pt x="9906000" y="2292404"/>
                </a:cubicBezTo>
                <a:cubicBezTo>
                  <a:pt x="9436061" y="2292404"/>
                  <a:pt x="9055100" y="2673365"/>
                  <a:pt x="9055100" y="3143304"/>
                </a:cubicBezTo>
                <a:lnTo>
                  <a:pt x="9055735" y="3149600"/>
                </a:lnTo>
                <a:lnTo>
                  <a:pt x="6946266" y="3149600"/>
                </a:lnTo>
                <a:lnTo>
                  <a:pt x="6946900" y="3143304"/>
                </a:lnTo>
                <a:cubicBezTo>
                  <a:pt x="6946900" y="2673365"/>
                  <a:pt x="6565939" y="2292404"/>
                  <a:pt x="6096000" y="2292404"/>
                </a:cubicBezTo>
                <a:cubicBezTo>
                  <a:pt x="5626061" y="2292404"/>
                  <a:pt x="5245100" y="2673365"/>
                  <a:pt x="5245100" y="3143304"/>
                </a:cubicBezTo>
                <a:lnTo>
                  <a:pt x="5245735" y="3149600"/>
                </a:lnTo>
                <a:lnTo>
                  <a:pt x="3136266" y="3149600"/>
                </a:lnTo>
                <a:lnTo>
                  <a:pt x="3136900" y="3143304"/>
                </a:lnTo>
                <a:cubicBezTo>
                  <a:pt x="3136900" y="2673365"/>
                  <a:pt x="2755939" y="2292404"/>
                  <a:pt x="2286000" y="2292404"/>
                </a:cubicBezTo>
                <a:cubicBezTo>
                  <a:pt x="1816061" y="2292404"/>
                  <a:pt x="1435100" y="2673365"/>
                  <a:pt x="1435100" y="3143304"/>
                </a:cubicBezTo>
                <a:lnTo>
                  <a:pt x="1435735" y="3149600"/>
                </a:lnTo>
                <a:lnTo>
                  <a:pt x="0" y="3149600"/>
                </a:lnTo>
                <a:close/>
              </a:path>
            </a:pathLst>
          </a:custGeom>
        </p:spPr>
        <p:txBody>
          <a:bodyPr wrap="square">
            <a:noAutofit/>
          </a:bodyPr>
          <a:lstStyle>
            <a:lvl1pPr marL="0" indent="0" algn="ctr">
              <a:buNone/>
              <a:defRPr sz="1600"/>
            </a:lvl1pPr>
          </a:lstStyle>
          <a:p>
            <a:r>
              <a:rPr lang="en-US"/>
              <a:t>Click icon to add picture</a:t>
            </a:r>
          </a:p>
        </p:txBody>
      </p:sp>
    </p:spTree>
    <p:extLst>
      <p:ext uri="{BB962C8B-B14F-4D97-AF65-F5344CB8AC3E}">
        <p14:creationId xmlns:p14="http://schemas.microsoft.com/office/powerpoint/2010/main" val="367487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A5C2-FB02-98DD-52DD-459506EA29BC}"/>
              </a:ext>
            </a:extLst>
          </p:cNvPr>
          <p:cNvSpPr>
            <a:spLocks noGrp="1"/>
          </p:cNvSpPr>
          <p:nvPr>
            <p:ph type="title" hasCustomPrompt="1"/>
          </p:nvPr>
        </p:nvSpPr>
        <p:spPr>
          <a:xfrm>
            <a:off x="838200" y="365125"/>
            <a:ext cx="10515600" cy="1325563"/>
          </a:xfrm>
          <a:prstGeom prst="rect">
            <a:avLst/>
          </a:prstGeom>
        </p:spPr>
        <p:txBody>
          <a:bodyPr/>
          <a:lstStyle>
            <a:lvl1pPr>
              <a:defRPr>
                <a:latin typeface="+mj-lt"/>
              </a:defRPr>
            </a:lvl1pPr>
          </a:lstStyle>
          <a:p>
            <a:r>
              <a:rPr lang="en-US" sz="4400" b="1">
                <a:latin typeface="Calibri" panose="020F0502020204030204" pitchFamily="34" charset="0"/>
                <a:cs typeface="Calibri" panose="020F0502020204030204" pitchFamily="34" charset="0"/>
              </a:rPr>
              <a:t>Heading Here</a:t>
            </a:r>
          </a:p>
        </p:txBody>
      </p:sp>
    </p:spTree>
    <p:extLst>
      <p:ext uri="{BB962C8B-B14F-4D97-AF65-F5344CB8AC3E}">
        <p14:creationId xmlns:p14="http://schemas.microsoft.com/office/powerpoint/2010/main" val="106450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18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E4DC15-221D-722A-3040-CD842697D0D0}"/>
              </a:ext>
            </a:extLst>
          </p:cNvPr>
          <p:cNvSpPr/>
          <p:nvPr userDrawn="1"/>
        </p:nvSpPr>
        <p:spPr>
          <a:xfrm>
            <a:off x="0" y="0"/>
            <a:ext cx="12192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F91EC11D-F119-3A82-3DA2-BD790C93FCED}"/>
              </a:ext>
            </a:extLst>
          </p:cNvPr>
          <p:cNvSpPr>
            <a:spLocks noGrp="1"/>
          </p:cNvSpPr>
          <p:nvPr>
            <p:ph type="subTitle" idx="1" hasCustomPrompt="1"/>
          </p:nvPr>
        </p:nvSpPr>
        <p:spPr>
          <a:xfrm>
            <a:off x="781275" y="2570840"/>
            <a:ext cx="9144000" cy="485095"/>
          </a:xfrm>
          <a:prstGeom prst="rect">
            <a:avLst/>
          </a:prstGeom>
        </p:spPr>
        <p:txBody>
          <a:bodyPr>
            <a:normAutofit/>
          </a:bodyPr>
          <a:lstStyle>
            <a:lvl1pPr marL="0" indent="0">
              <a:buNone/>
              <a:defRPr/>
            </a:lvl1pPr>
          </a:lstStyle>
          <a:p>
            <a:pPr algn="l"/>
            <a:r>
              <a:rPr lang="en-US" sz="2800" b="1">
                <a:latin typeface="Calibri" panose="020F0502020204030204" pitchFamily="34" charset="0"/>
                <a:cs typeface="Calibri" panose="020F0502020204030204" pitchFamily="34" charset="0"/>
              </a:rPr>
              <a:t>Click to edit text</a:t>
            </a:r>
          </a:p>
        </p:txBody>
      </p:sp>
      <p:sp>
        <p:nvSpPr>
          <p:cNvPr id="22" name="Text Placeholder 20">
            <a:extLst>
              <a:ext uri="{FF2B5EF4-FFF2-40B4-BE49-F238E27FC236}">
                <a16:creationId xmlns:a16="http://schemas.microsoft.com/office/drawing/2014/main" id="{DE4DFBDB-106B-C63B-759F-088E753DA23F}"/>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a:t>Click to edit text</a:t>
            </a:r>
          </a:p>
        </p:txBody>
      </p:sp>
      <p:sp>
        <p:nvSpPr>
          <p:cNvPr id="19" name="Text Placeholder 18">
            <a:extLst>
              <a:ext uri="{FF2B5EF4-FFF2-40B4-BE49-F238E27FC236}">
                <a16:creationId xmlns:a16="http://schemas.microsoft.com/office/drawing/2014/main" id="{61176922-1FAC-535C-A25B-D3E25BE7A133}"/>
              </a:ext>
            </a:extLst>
          </p:cNvPr>
          <p:cNvSpPr>
            <a:spLocks noGrp="1"/>
          </p:cNvSpPr>
          <p:nvPr>
            <p:ph type="body" sz="quarter" idx="10"/>
          </p:nvPr>
        </p:nvSpPr>
        <p:spPr>
          <a:xfrm>
            <a:off x="781050" y="3055938"/>
            <a:ext cx="9144000" cy="2034222"/>
          </a:xfrm>
        </p:spPr>
        <p:txBody>
          <a:bodyPr>
            <a:noAutofit/>
          </a:bodyPr>
          <a:lstStyle>
            <a:lvl1pPr marL="0" indent="0">
              <a:buNone/>
              <a:defRPr sz="8000" b="1">
                <a:latin typeface="+mj-lt"/>
              </a:defRPr>
            </a:lvl1pPr>
          </a:lstStyle>
          <a:p>
            <a:pPr lvl="0"/>
            <a:r>
              <a:rPr lang="en-US"/>
              <a:t>Click to edit Master text styles</a:t>
            </a:r>
          </a:p>
        </p:txBody>
      </p:sp>
      <p:pic>
        <p:nvPicPr>
          <p:cNvPr id="4" name="Picture 3" descr="A white lines on a black background&#10;&#10;Description automatically generated">
            <a:extLst>
              <a:ext uri="{FF2B5EF4-FFF2-40B4-BE49-F238E27FC236}">
                <a16:creationId xmlns:a16="http://schemas.microsoft.com/office/drawing/2014/main" id="{494883B2-DED2-C837-4967-3C061A2E0C26}"/>
              </a:ext>
            </a:extLst>
          </p:cNvPr>
          <p:cNvPicPr>
            <a:picLocks noChangeAspect="1"/>
          </p:cNvPicPr>
          <p:nvPr userDrawn="1"/>
        </p:nvPicPr>
        <p:blipFill>
          <a:blip r:embed="rId2">
            <a:alphaModFix amt="13000"/>
          </a:blip>
          <a:stretch>
            <a:fillRect/>
          </a:stretch>
        </p:blipFill>
        <p:spPr>
          <a:xfrm>
            <a:off x="293890" y="2794570"/>
            <a:ext cx="12019687" cy="4168481"/>
          </a:xfrm>
          <a:prstGeom prst="rect">
            <a:avLst/>
          </a:prstGeom>
        </p:spPr>
      </p:pic>
    </p:spTree>
    <p:extLst>
      <p:ext uri="{BB962C8B-B14F-4D97-AF65-F5344CB8AC3E}">
        <p14:creationId xmlns:p14="http://schemas.microsoft.com/office/powerpoint/2010/main" val="239533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33CDC54F-6785-99D3-367A-AB6C9CF21387}"/>
              </a:ext>
            </a:extLst>
          </p:cNvPr>
          <p:cNvPicPr>
            <a:picLocks noChangeAspect="1"/>
          </p:cNvPicPr>
          <p:nvPr userDrawn="1"/>
        </p:nvPicPr>
        <p:blipFill>
          <a:blip r:embed="rId2">
            <a:alphaModFix amt="4000"/>
          </a:blip>
          <a:stretch>
            <a:fillRect/>
          </a:stretch>
        </p:blipFill>
        <p:spPr>
          <a:xfrm>
            <a:off x="21774" y="2817150"/>
            <a:ext cx="11745837" cy="4073508"/>
          </a:xfrm>
          <a:prstGeom prst="rect">
            <a:avLst/>
          </a:prstGeom>
        </p:spPr>
      </p:pic>
      <p:sp>
        <p:nvSpPr>
          <p:cNvPr id="24" name="Text Placeholder 20">
            <a:extLst>
              <a:ext uri="{FF2B5EF4-FFF2-40B4-BE49-F238E27FC236}">
                <a16:creationId xmlns:a16="http://schemas.microsoft.com/office/drawing/2014/main" id="{784DB973-D62D-4DFA-4E4E-25F56EC53D00}"/>
              </a:ext>
            </a:extLst>
          </p:cNvPr>
          <p:cNvSpPr>
            <a:spLocks noGrp="1"/>
          </p:cNvSpPr>
          <p:nvPr>
            <p:ph type="body" sz="quarter" idx="10"/>
          </p:nvPr>
        </p:nvSpPr>
        <p:spPr>
          <a:xfrm>
            <a:off x="751112" y="1430593"/>
            <a:ext cx="9058130" cy="733487"/>
          </a:xfrm>
          <a:prstGeom prst="rect">
            <a:avLst/>
          </a:prstGeom>
        </p:spPr>
        <p:txBody>
          <a:bodyPr>
            <a:normAutofit/>
          </a:bodyPr>
          <a:lstStyle>
            <a:lvl1pPr marL="0" indent="0">
              <a:buNone/>
              <a:defRPr sz="5000" b="1">
                <a:latin typeface="+mj-lt"/>
              </a:defRPr>
            </a:lvl1pPr>
            <a:lvl2pPr marL="457200" indent="0">
              <a:buNone/>
              <a:defRPr sz="5000" b="1">
                <a:latin typeface="+mj-lt"/>
              </a:defRPr>
            </a:lvl2pPr>
          </a:lstStyle>
          <a:p>
            <a:pPr lvl="0"/>
            <a:r>
              <a:rPr lang="en-US"/>
              <a:t>Click to edit Master text styles</a:t>
            </a:r>
          </a:p>
          <a:p>
            <a:pPr lvl="1"/>
            <a:r>
              <a:rPr lang="en-US"/>
              <a:t>Second level</a:t>
            </a:r>
          </a:p>
        </p:txBody>
      </p:sp>
      <p:sp>
        <p:nvSpPr>
          <p:cNvPr id="32" name="Text Placeholder 27">
            <a:extLst>
              <a:ext uri="{FF2B5EF4-FFF2-40B4-BE49-F238E27FC236}">
                <a16:creationId xmlns:a16="http://schemas.microsoft.com/office/drawing/2014/main" id="{03AF80C9-1D66-E63A-ABBC-F4D031BA5A9E}"/>
              </a:ext>
            </a:extLst>
          </p:cNvPr>
          <p:cNvSpPr>
            <a:spLocks noGrp="1"/>
          </p:cNvSpPr>
          <p:nvPr>
            <p:ph type="body" sz="quarter" idx="12"/>
          </p:nvPr>
        </p:nvSpPr>
        <p:spPr>
          <a:xfrm>
            <a:off x="4864827" y="2751517"/>
            <a:ext cx="3041650" cy="2359025"/>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7">
            <a:extLst>
              <a:ext uri="{FF2B5EF4-FFF2-40B4-BE49-F238E27FC236}">
                <a16:creationId xmlns:a16="http://schemas.microsoft.com/office/drawing/2014/main" id="{F3D6ED2B-0AC1-9566-04B3-40DD066EF653}"/>
              </a:ext>
            </a:extLst>
          </p:cNvPr>
          <p:cNvSpPr>
            <a:spLocks noGrp="1"/>
          </p:cNvSpPr>
          <p:nvPr>
            <p:ph type="body" sz="quarter" idx="13"/>
          </p:nvPr>
        </p:nvSpPr>
        <p:spPr>
          <a:xfrm>
            <a:off x="1649187" y="2751517"/>
            <a:ext cx="3041650" cy="2359025"/>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20">
            <a:extLst>
              <a:ext uri="{FF2B5EF4-FFF2-40B4-BE49-F238E27FC236}">
                <a16:creationId xmlns:a16="http://schemas.microsoft.com/office/drawing/2014/main" id="{BAF4D1E2-9229-D0B9-D11C-AB93987436F3}"/>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a:t>Click to edit text</a:t>
            </a:r>
          </a:p>
        </p:txBody>
      </p:sp>
    </p:spTree>
    <p:extLst>
      <p:ext uri="{BB962C8B-B14F-4D97-AF65-F5344CB8AC3E}">
        <p14:creationId xmlns:p14="http://schemas.microsoft.com/office/powerpoint/2010/main" val="265891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s Yellow 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09B96F-9C5C-049A-8F66-7EACF9F8140A}"/>
              </a:ext>
            </a:extLst>
          </p:cNvPr>
          <p:cNvSpPr/>
          <p:nvPr userDrawn="1"/>
        </p:nvSpPr>
        <p:spPr>
          <a:xfrm>
            <a:off x="0" y="5729212"/>
            <a:ext cx="12192000" cy="11287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0">
            <a:extLst>
              <a:ext uri="{FF2B5EF4-FFF2-40B4-BE49-F238E27FC236}">
                <a16:creationId xmlns:a16="http://schemas.microsoft.com/office/drawing/2014/main" id="{784DB973-D62D-4DFA-4E4E-25F56EC53D00}"/>
              </a:ext>
            </a:extLst>
          </p:cNvPr>
          <p:cNvSpPr>
            <a:spLocks noGrp="1"/>
          </p:cNvSpPr>
          <p:nvPr>
            <p:ph type="body" sz="quarter" idx="10"/>
          </p:nvPr>
        </p:nvSpPr>
        <p:spPr>
          <a:xfrm>
            <a:off x="751112" y="1430593"/>
            <a:ext cx="9058130" cy="733487"/>
          </a:xfrm>
          <a:prstGeom prst="rect">
            <a:avLst/>
          </a:prstGeom>
        </p:spPr>
        <p:txBody>
          <a:bodyPr>
            <a:normAutofit/>
          </a:bodyPr>
          <a:lstStyle>
            <a:lvl1pPr marL="0" indent="0">
              <a:buNone/>
              <a:defRPr sz="5000" b="1">
                <a:latin typeface="+mj-lt"/>
              </a:defRPr>
            </a:lvl1pPr>
            <a:lvl2pPr marL="457200" indent="0">
              <a:buNone/>
              <a:defRPr sz="5000" b="1">
                <a:latin typeface="+mj-lt"/>
              </a:defRPr>
            </a:lvl2pPr>
          </a:lstStyle>
          <a:p>
            <a:pPr lvl="0"/>
            <a:r>
              <a:rPr lang="en-US"/>
              <a:t>Click to edit Master text styles</a:t>
            </a:r>
          </a:p>
          <a:p>
            <a:pPr lvl="1"/>
            <a:r>
              <a:rPr lang="en-US"/>
              <a:t>Second level</a:t>
            </a:r>
          </a:p>
        </p:txBody>
      </p:sp>
      <p:sp>
        <p:nvSpPr>
          <p:cNvPr id="32" name="Text Placeholder 27">
            <a:extLst>
              <a:ext uri="{FF2B5EF4-FFF2-40B4-BE49-F238E27FC236}">
                <a16:creationId xmlns:a16="http://schemas.microsoft.com/office/drawing/2014/main" id="{03AF80C9-1D66-E63A-ABBC-F4D031BA5A9E}"/>
              </a:ext>
            </a:extLst>
          </p:cNvPr>
          <p:cNvSpPr>
            <a:spLocks noGrp="1"/>
          </p:cNvSpPr>
          <p:nvPr>
            <p:ph type="body" sz="quarter" idx="12"/>
          </p:nvPr>
        </p:nvSpPr>
        <p:spPr>
          <a:xfrm>
            <a:off x="4864827" y="2751517"/>
            <a:ext cx="3041650" cy="2359025"/>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7">
            <a:extLst>
              <a:ext uri="{FF2B5EF4-FFF2-40B4-BE49-F238E27FC236}">
                <a16:creationId xmlns:a16="http://schemas.microsoft.com/office/drawing/2014/main" id="{F3D6ED2B-0AC1-9566-04B3-40DD066EF653}"/>
              </a:ext>
            </a:extLst>
          </p:cNvPr>
          <p:cNvSpPr>
            <a:spLocks noGrp="1"/>
          </p:cNvSpPr>
          <p:nvPr>
            <p:ph type="body" sz="quarter" idx="13"/>
          </p:nvPr>
        </p:nvSpPr>
        <p:spPr>
          <a:xfrm>
            <a:off x="1649187" y="2751517"/>
            <a:ext cx="3041650" cy="2359025"/>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20">
            <a:extLst>
              <a:ext uri="{FF2B5EF4-FFF2-40B4-BE49-F238E27FC236}">
                <a16:creationId xmlns:a16="http://schemas.microsoft.com/office/drawing/2014/main" id="{BAF4D1E2-9229-D0B9-D11C-AB93987436F3}"/>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a:t>Click to edit text</a:t>
            </a:r>
          </a:p>
        </p:txBody>
      </p:sp>
      <p:pic>
        <p:nvPicPr>
          <p:cNvPr id="4" name="Picture 3" descr="A white lines on a black background&#10;&#10;Description automatically generated">
            <a:extLst>
              <a:ext uri="{FF2B5EF4-FFF2-40B4-BE49-F238E27FC236}">
                <a16:creationId xmlns:a16="http://schemas.microsoft.com/office/drawing/2014/main" id="{64F6CF83-067C-E610-896C-C45AFE778729}"/>
              </a:ext>
            </a:extLst>
          </p:cNvPr>
          <p:cNvPicPr>
            <a:picLocks noChangeAspect="1"/>
          </p:cNvPicPr>
          <p:nvPr userDrawn="1"/>
        </p:nvPicPr>
        <p:blipFill>
          <a:blip r:embed="rId2">
            <a:alphaModFix amt="13000"/>
          </a:blip>
          <a:stretch>
            <a:fillRect/>
          </a:stretch>
        </p:blipFill>
        <p:spPr>
          <a:xfrm>
            <a:off x="-1" y="5734800"/>
            <a:ext cx="3238712" cy="1123200"/>
          </a:xfrm>
          <a:prstGeom prst="rect">
            <a:avLst/>
          </a:prstGeom>
        </p:spPr>
      </p:pic>
    </p:spTree>
    <p:extLst>
      <p:ext uri="{BB962C8B-B14F-4D97-AF65-F5344CB8AC3E}">
        <p14:creationId xmlns:p14="http://schemas.microsoft.com/office/powerpoint/2010/main" val="114882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3 Pictures_Yellow_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09B96F-9C5C-049A-8F66-7EACF9F8140A}"/>
              </a:ext>
            </a:extLst>
          </p:cNvPr>
          <p:cNvSpPr/>
          <p:nvPr userDrawn="1"/>
        </p:nvSpPr>
        <p:spPr>
          <a:xfrm>
            <a:off x="0" y="5020235"/>
            <a:ext cx="12192000" cy="18377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0">
            <a:extLst>
              <a:ext uri="{FF2B5EF4-FFF2-40B4-BE49-F238E27FC236}">
                <a16:creationId xmlns:a16="http://schemas.microsoft.com/office/drawing/2014/main" id="{784DB973-D62D-4DFA-4E4E-25F56EC53D00}"/>
              </a:ext>
            </a:extLst>
          </p:cNvPr>
          <p:cNvSpPr>
            <a:spLocks noGrp="1"/>
          </p:cNvSpPr>
          <p:nvPr>
            <p:ph type="body" sz="quarter" idx="10"/>
          </p:nvPr>
        </p:nvSpPr>
        <p:spPr>
          <a:xfrm>
            <a:off x="751112" y="1430593"/>
            <a:ext cx="9058130" cy="733487"/>
          </a:xfrm>
          <a:prstGeom prst="rect">
            <a:avLst/>
          </a:prstGeom>
        </p:spPr>
        <p:txBody>
          <a:bodyPr>
            <a:normAutofit/>
          </a:bodyPr>
          <a:lstStyle>
            <a:lvl1pPr marL="0" indent="0">
              <a:buNone/>
              <a:defRPr sz="5000" b="1">
                <a:latin typeface="+mj-lt"/>
              </a:defRPr>
            </a:lvl1pPr>
            <a:lvl2pPr marL="457200" indent="0">
              <a:buNone/>
              <a:defRPr sz="5000" b="1">
                <a:latin typeface="+mj-lt"/>
              </a:defRPr>
            </a:lvl2pPr>
          </a:lstStyle>
          <a:p>
            <a:pPr lvl="0"/>
            <a:r>
              <a:rPr lang="en-US"/>
              <a:t>Click to edit Master text styles</a:t>
            </a:r>
          </a:p>
          <a:p>
            <a:pPr lvl="1"/>
            <a:r>
              <a:rPr lang="en-US"/>
              <a:t>Second level</a:t>
            </a:r>
          </a:p>
        </p:txBody>
      </p:sp>
      <p:sp>
        <p:nvSpPr>
          <p:cNvPr id="35" name="Text Placeholder 20">
            <a:extLst>
              <a:ext uri="{FF2B5EF4-FFF2-40B4-BE49-F238E27FC236}">
                <a16:creationId xmlns:a16="http://schemas.microsoft.com/office/drawing/2014/main" id="{BAF4D1E2-9229-D0B9-D11C-AB93987436F3}"/>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a:t>Click to edit text</a:t>
            </a:r>
          </a:p>
        </p:txBody>
      </p:sp>
      <p:pic>
        <p:nvPicPr>
          <p:cNvPr id="4" name="Picture 3" descr="A white lines on a black background&#10;&#10;Description automatically generated">
            <a:extLst>
              <a:ext uri="{FF2B5EF4-FFF2-40B4-BE49-F238E27FC236}">
                <a16:creationId xmlns:a16="http://schemas.microsoft.com/office/drawing/2014/main" id="{64F6CF83-067C-E610-896C-C45AFE778729}"/>
              </a:ext>
            </a:extLst>
          </p:cNvPr>
          <p:cNvPicPr>
            <a:picLocks noChangeAspect="1"/>
          </p:cNvPicPr>
          <p:nvPr userDrawn="1"/>
        </p:nvPicPr>
        <p:blipFill>
          <a:blip r:embed="rId2">
            <a:alphaModFix amt="13000"/>
          </a:blip>
          <a:stretch>
            <a:fillRect/>
          </a:stretch>
        </p:blipFill>
        <p:spPr>
          <a:xfrm>
            <a:off x="-1" y="5734800"/>
            <a:ext cx="3238712" cy="1123200"/>
          </a:xfrm>
          <a:prstGeom prst="rect">
            <a:avLst/>
          </a:prstGeom>
        </p:spPr>
      </p:pic>
      <p:sp>
        <p:nvSpPr>
          <p:cNvPr id="5" name="Picture Placeholder 4">
            <a:extLst>
              <a:ext uri="{FF2B5EF4-FFF2-40B4-BE49-F238E27FC236}">
                <a16:creationId xmlns:a16="http://schemas.microsoft.com/office/drawing/2014/main" id="{65E6E3C4-83C3-F7A8-E4F6-666873847C13}"/>
              </a:ext>
            </a:extLst>
          </p:cNvPr>
          <p:cNvSpPr>
            <a:spLocks noGrp="1"/>
          </p:cNvSpPr>
          <p:nvPr>
            <p:ph type="pic" sz="quarter" idx="12"/>
          </p:nvPr>
        </p:nvSpPr>
        <p:spPr>
          <a:xfrm>
            <a:off x="671281" y="3003176"/>
            <a:ext cx="3354945" cy="2317169"/>
          </a:xfrm>
        </p:spPr>
        <p:txBody>
          <a:bodyPr>
            <a:normAutofit/>
          </a:bodyPr>
          <a:lstStyle>
            <a:lvl1pPr marL="0" indent="0" algn="ctr">
              <a:buNone/>
              <a:defRPr sz="1600"/>
            </a:lvl1pPr>
          </a:lstStyle>
          <a:p>
            <a:r>
              <a:rPr lang="en-US"/>
              <a:t>Click icon to add picture</a:t>
            </a:r>
          </a:p>
        </p:txBody>
      </p:sp>
      <p:sp>
        <p:nvSpPr>
          <p:cNvPr id="11" name="Picture Placeholder 4">
            <a:extLst>
              <a:ext uri="{FF2B5EF4-FFF2-40B4-BE49-F238E27FC236}">
                <a16:creationId xmlns:a16="http://schemas.microsoft.com/office/drawing/2014/main" id="{5191048E-8612-1CFB-4C0B-607847E86E23}"/>
              </a:ext>
            </a:extLst>
          </p:cNvPr>
          <p:cNvSpPr>
            <a:spLocks noGrp="1"/>
          </p:cNvSpPr>
          <p:nvPr>
            <p:ph type="pic" sz="quarter" idx="13"/>
          </p:nvPr>
        </p:nvSpPr>
        <p:spPr>
          <a:xfrm>
            <a:off x="4418528" y="3003176"/>
            <a:ext cx="3354945" cy="2317169"/>
          </a:xfrm>
        </p:spPr>
        <p:txBody>
          <a:bodyPr>
            <a:normAutofit/>
          </a:bodyPr>
          <a:lstStyle>
            <a:lvl1pPr marL="0" indent="0" algn="ctr">
              <a:buNone/>
              <a:defRPr sz="1600"/>
            </a:lvl1pPr>
          </a:lstStyle>
          <a:p>
            <a:r>
              <a:rPr lang="en-US"/>
              <a:t>Click icon to add picture</a:t>
            </a:r>
          </a:p>
        </p:txBody>
      </p:sp>
      <p:sp>
        <p:nvSpPr>
          <p:cNvPr id="12" name="Picture Placeholder 4">
            <a:extLst>
              <a:ext uri="{FF2B5EF4-FFF2-40B4-BE49-F238E27FC236}">
                <a16:creationId xmlns:a16="http://schemas.microsoft.com/office/drawing/2014/main" id="{9CDFD000-4EBA-63F1-184B-4F0BA4C17630}"/>
              </a:ext>
            </a:extLst>
          </p:cNvPr>
          <p:cNvSpPr>
            <a:spLocks noGrp="1"/>
          </p:cNvSpPr>
          <p:nvPr>
            <p:ph type="pic" sz="quarter" idx="14"/>
          </p:nvPr>
        </p:nvSpPr>
        <p:spPr>
          <a:xfrm>
            <a:off x="8165775" y="3003176"/>
            <a:ext cx="3354945" cy="2317169"/>
          </a:xfrm>
        </p:spPr>
        <p:txBody>
          <a:bodyPr>
            <a:normAutofit/>
          </a:bodyPr>
          <a:lstStyle>
            <a:lvl1pPr marL="0" indent="0" algn="ctr">
              <a:buNone/>
              <a:defRPr sz="1600"/>
            </a:lvl1pPr>
          </a:lstStyle>
          <a:p>
            <a:r>
              <a:rPr lang="en-US"/>
              <a:t>Click icon to add picture</a:t>
            </a:r>
          </a:p>
        </p:txBody>
      </p:sp>
    </p:spTree>
    <p:extLst>
      <p:ext uri="{BB962C8B-B14F-4D97-AF65-F5344CB8AC3E}">
        <p14:creationId xmlns:p14="http://schemas.microsoft.com/office/powerpoint/2010/main" val="317714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Picture">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3D640389-4B6A-B746-BC29-FFB9A49EE684}"/>
              </a:ext>
            </a:extLst>
          </p:cNvPr>
          <p:cNvPicPr>
            <a:picLocks noChangeAspect="1"/>
          </p:cNvPicPr>
          <p:nvPr userDrawn="1"/>
        </p:nvPicPr>
        <p:blipFill>
          <a:blip r:embed="rId2">
            <a:alphaModFix amt="4000"/>
          </a:blip>
          <a:stretch>
            <a:fillRect/>
          </a:stretch>
        </p:blipFill>
        <p:spPr>
          <a:xfrm>
            <a:off x="0" y="5729212"/>
            <a:ext cx="3254826" cy="1128788"/>
          </a:xfrm>
          <a:prstGeom prst="rect">
            <a:avLst/>
          </a:prstGeom>
        </p:spPr>
      </p:pic>
      <p:sp>
        <p:nvSpPr>
          <p:cNvPr id="4" name="Text Placeholder 20">
            <a:extLst>
              <a:ext uri="{FF2B5EF4-FFF2-40B4-BE49-F238E27FC236}">
                <a16:creationId xmlns:a16="http://schemas.microsoft.com/office/drawing/2014/main" id="{D8F9A58A-D627-A58C-80C1-2A0FB9AD4DA6}"/>
              </a:ext>
            </a:extLst>
          </p:cNvPr>
          <p:cNvSpPr>
            <a:spLocks noGrp="1"/>
          </p:cNvSpPr>
          <p:nvPr>
            <p:ph type="body" sz="quarter" idx="12"/>
          </p:nvPr>
        </p:nvSpPr>
        <p:spPr>
          <a:xfrm>
            <a:off x="751113" y="802640"/>
            <a:ext cx="5298685" cy="1444580"/>
          </a:xfrm>
          <a:prstGeom prst="rect">
            <a:avLst/>
          </a:prstGeom>
        </p:spPr>
        <p:txBody>
          <a:bodyPr anchor="b">
            <a:normAutofit/>
          </a:bodyPr>
          <a:lstStyle>
            <a:lvl1pPr marL="0" indent="0">
              <a:buNone/>
              <a:defRPr sz="5000" b="1">
                <a:latin typeface="+mj-lt"/>
              </a:defRPr>
            </a:lvl1pPr>
            <a:lvl2pPr marL="457200" indent="0">
              <a:buNone/>
              <a:defRPr sz="5000" b="1"/>
            </a:lvl2pPr>
          </a:lstStyle>
          <a:p>
            <a:pPr lvl="0"/>
            <a:r>
              <a:rPr lang="en-US"/>
              <a:t>Click to edit Master text styles</a:t>
            </a:r>
          </a:p>
        </p:txBody>
      </p:sp>
      <p:sp>
        <p:nvSpPr>
          <p:cNvPr id="10" name="Picture Placeholder 2">
            <a:extLst>
              <a:ext uri="{FF2B5EF4-FFF2-40B4-BE49-F238E27FC236}">
                <a16:creationId xmlns:a16="http://schemas.microsoft.com/office/drawing/2014/main" id="{9A41B29F-7988-4C6A-63B3-03FF568A422C}"/>
              </a:ext>
            </a:extLst>
          </p:cNvPr>
          <p:cNvSpPr>
            <a:spLocks noGrp="1"/>
          </p:cNvSpPr>
          <p:nvPr>
            <p:ph type="pic" idx="1"/>
          </p:nvPr>
        </p:nvSpPr>
        <p:spPr>
          <a:xfrm>
            <a:off x="6434253" y="724829"/>
            <a:ext cx="4984863" cy="5441795"/>
          </a:xfrm>
          <a:prstGeom prst="rect">
            <a:avLst/>
          </a:prstGeom>
        </p:spPr>
        <p:txBody>
          <a:bodyPr>
            <a:normAutofit/>
          </a:bodyPr>
          <a:lstStyle>
            <a:lvl1pPr marL="0" indent="0" algn="ctr">
              <a:buNone/>
              <a:defRPr sz="1600"/>
            </a:lvl1pPr>
          </a:lstStyle>
          <a:p>
            <a:r>
              <a:rPr lang="en-US"/>
              <a:t>Click icon to add picture</a:t>
            </a:r>
          </a:p>
        </p:txBody>
      </p:sp>
      <p:pic>
        <p:nvPicPr>
          <p:cNvPr id="15" name="Picture 14">
            <a:extLst>
              <a:ext uri="{FF2B5EF4-FFF2-40B4-BE49-F238E27FC236}">
                <a16:creationId xmlns:a16="http://schemas.microsoft.com/office/drawing/2014/main" id="{738BD7AE-F708-E234-AC67-63D5213F9849}"/>
              </a:ext>
            </a:extLst>
          </p:cNvPr>
          <p:cNvPicPr>
            <a:picLocks noChangeAspect="1"/>
          </p:cNvPicPr>
          <p:nvPr userDrawn="1"/>
        </p:nvPicPr>
        <p:blipFill>
          <a:blip r:embed="rId3"/>
          <a:stretch>
            <a:fillRect/>
          </a:stretch>
        </p:blipFill>
        <p:spPr>
          <a:xfrm rot="152727">
            <a:off x="898722" y="2083068"/>
            <a:ext cx="1197937" cy="156034"/>
          </a:xfrm>
          <a:prstGeom prst="rect">
            <a:avLst/>
          </a:prstGeom>
        </p:spPr>
      </p:pic>
      <p:sp>
        <p:nvSpPr>
          <p:cNvPr id="16" name="Text Placeholder 20">
            <a:extLst>
              <a:ext uri="{FF2B5EF4-FFF2-40B4-BE49-F238E27FC236}">
                <a16:creationId xmlns:a16="http://schemas.microsoft.com/office/drawing/2014/main" id="{F009F1A1-5B1C-A119-4E10-699E870308F2}"/>
              </a:ext>
            </a:extLst>
          </p:cNvPr>
          <p:cNvSpPr>
            <a:spLocks noGrp="1"/>
          </p:cNvSpPr>
          <p:nvPr>
            <p:ph type="body" sz="quarter" idx="11"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a:t>Click to edit text</a:t>
            </a:r>
          </a:p>
        </p:txBody>
      </p:sp>
      <p:sp>
        <p:nvSpPr>
          <p:cNvPr id="3" name="Text Placeholder 4">
            <a:extLst>
              <a:ext uri="{FF2B5EF4-FFF2-40B4-BE49-F238E27FC236}">
                <a16:creationId xmlns:a16="http://schemas.microsoft.com/office/drawing/2014/main" id="{6A331834-DAFD-A90F-6BE9-1546A43AB8B7}"/>
              </a:ext>
            </a:extLst>
          </p:cNvPr>
          <p:cNvSpPr>
            <a:spLocks noGrp="1"/>
          </p:cNvSpPr>
          <p:nvPr>
            <p:ph type="body" sz="quarter" idx="13"/>
          </p:nvPr>
        </p:nvSpPr>
        <p:spPr>
          <a:xfrm>
            <a:off x="751113" y="2698660"/>
            <a:ext cx="5297487" cy="3467964"/>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37646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4 comparisons">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C14EE27B-1768-E4AB-32BF-FEF8C9B1F9AD}"/>
              </a:ext>
            </a:extLst>
          </p:cNvPr>
          <p:cNvPicPr>
            <a:picLocks noChangeAspect="1"/>
          </p:cNvPicPr>
          <p:nvPr userDrawn="1"/>
        </p:nvPicPr>
        <p:blipFill>
          <a:blip r:embed="rId2">
            <a:alphaModFix amt="4000"/>
          </a:blip>
          <a:stretch>
            <a:fillRect/>
          </a:stretch>
        </p:blipFill>
        <p:spPr>
          <a:xfrm>
            <a:off x="1" y="5729212"/>
            <a:ext cx="3238713" cy="1123200"/>
          </a:xfrm>
          <a:prstGeom prst="rect">
            <a:avLst/>
          </a:prstGeom>
        </p:spPr>
      </p:pic>
      <p:sp>
        <p:nvSpPr>
          <p:cNvPr id="6" name="Text Placeholder 20">
            <a:extLst>
              <a:ext uri="{FF2B5EF4-FFF2-40B4-BE49-F238E27FC236}">
                <a16:creationId xmlns:a16="http://schemas.microsoft.com/office/drawing/2014/main" id="{51E836F2-F8E3-EF36-7840-E2331C15CD0E}"/>
              </a:ext>
            </a:extLst>
          </p:cNvPr>
          <p:cNvSpPr>
            <a:spLocks noGrp="1"/>
          </p:cNvSpPr>
          <p:nvPr>
            <p:ph type="body" sz="quarter" idx="12"/>
          </p:nvPr>
        </p:nvSpPr>
        <p:spPr>
          <a:xfrm>
            <a:off x="751113" y="802640"/>
            <a:ext cx="5298685" cy="1444580"/>
          </a:xfrm>
          <a:prstGeom prst="rect">
            <a:avLst/>
          </a:prstGeom>
        </p:spPr>
        <p:txBody>
          <a:bodyPr anchor="b">
            <a:normAutofit/>
          </a:bodyPr>
          <a:lstStyle>
            <a:lvl1pPr marL="0" indent="0">
              <a:buNone/>
              <a:defRPr sz="5000" b="1">
                <a:latin typeface="+mj-lt"/>
              </a:defRPr>
            </a:lvl1pPr>
            <a:lvl2pPr marL="457200" indent="0">
              <a:buNone/>
              <a:defRPr sz="5000" b="1"/>
            </a:lvl2pPr>
          </a:lstStyle>
          <a:p>
            <a:pPr lvl="0"/>
            <a:r>
              <a:rPr lang="en-US"/>
              <a:t>Click to edit Master text styles</a:t>
            </a:r>
          </a:p>
        </p:txBody>
      </p:sp>
      <p:sp>
        <p:nvSpPr>
          <p:cNvPr id="25" name="Text Placeholder 20">
            <a:extLst>
              <a:ext uri="{FF2B5EF4-FFF2-40B4-BE49-F238E27FC236}">
                <a16:creationId xmlns:a16="http://schemas.microsoft.com/office/drawing/2014/main" id="{855A03F5-9298-EA00-5BCF-F194775D987C}"/>
              </a:ext>
            </a:extLst>
          </p:cNvPr>
          <p:cNvSpPr>
            <a:spLocks noGrp="1"/>
          </p:cNvSpPr>
          <p:nvPr>
            <p:ph type="body" sz="quarter" idx="17" hasCustomPrompt="1"/>
          </p:nvPr>
        </p:nvSpPr>
        <p:spPr>
          <a:xfrm>
            <a:off x="424389" y="6418855"/>
            <a:ext cx="4860925" cy="248073"/>
          </a:xfrm>
        </p:spPr>
        <p:txBody>
          <a:bodyPr>
            <a:normAutofit/>
          </a:bodyPr>
          <a:lstStyle>
            <a:lvl1pPr marL="0" indent="0">
              <a:buNone/>
              <a:defRPr sz="1400"/>
            </a:lvl1pPr>
            <a:lvl2pPr marL="457200" indent="0">
              <a:buNone/>
              <a:defRPr/>
            </a:lvl2pPr>
          </a:lstStyle>
          <a:p>
            <a:pPr lvl="0"/>
            <a:r>
              <a:rPr lang="en-GB"/>
              <a:t>Click to edit text</a:t>
            </a:r>
          </a:p>
        </p:txBody>
      </p:sp>
      <p:sp>
        <p:nvSpPr>
          <p:cNvPr id="4" name="Text Placeholder 4">
            <a:extLst>
              <a:ext uri="{FF2B5EF4-FFF2-40B4-BE49-F238E27FC236}">
                <a16:creationId xmlns:a16="http://schemas.microsoft.com/office/drawing/2014/main" id="{CC877FD5-FF34-93B6-22E0-DEF1685F15C0}"/>
              </a:ext>
            </a:extLst>
          </p:cNvPr>
          <p:cNvSpPr>
            <a:spLocks noGrp="1"/>
          </p:cNvSpPr>
          <p:nvPr>
            <p:ph type="body" sz="quarter" idx="18"/>
          </p:nvPr>
        </p:nvSpPr>
        <p:spPr>
          <a:xfrm>
            <a:off x="751113" y="3289568"/>
            <a:ext cx="5298684" cy="756276"/>
          </a:xfrm>
        </p:spPr>
        <p:txBody>
          <a:bodyPr>
            <a:normAutofit/>
          </a:bodyPr>
          <a:lstStyle>
            <a:lvl1pPr marL="0" indent="0" algn="l">
              <a:buNone/>
              <a:defRPr sz="1800"/>
            </a:lvl1pPr>
          </a:lstStyle>
          <a:p>
            <a:pPr lvl="0"/>
            <a:r>
              <a:rPr lang="en-US"/>
              <a:t>Click to edit Master text styles</a:t>
            </a:r>
          </a:p>
        </p:txBody>
      </p:sp>
      <p:sp>
        <p:nvSpPr>
          <p:cNvPr id="5" name="Text Placeholder 4">
            <a:extLst>
              <a:ext uri="{FF2B5EF4-FFF2-40B4-BE49-F238E27FC236}">
                <a16:creationId xmlns:a16="http://schemas.microsoft.com/office/drawing/2014/main" id="{47D374C0-5536-B32A-6120-262808DFFD56}"/>
              </a:ext>
            </a:extLst>
          </p:cNvPr>
          <p:cNvSpPr>
            <a:spLocks noGrp="1"/>
          </p:cNvSpPr>
          <p:nvPr>
            <p:ph type="body" sz="quarter" idx="19"/>
          </p:nvPr>
        </p:nvSpPr>
        <p:spPr>
          <a:xfrm>
            <a:off x="751113" y="2740928"/>
            <a:ext cx="5298684" cy="548640"/>
          </a:xfrm>
        </p:spPr>
        <p:txBody>
          <a:bodyPr anchor="ctr">
            <a:noAutofit/>
          </a:bodyPr>
          <a:lstStyle>
            <a:lvl1pPr marL="0" indent="0" algn="l">
              <a:buNone/>
              <a:defRPr sz="2200" b="1"/>
            </a:lvl1pPr>
          </a:lstStyle>
          <a:p>
            <a:pPr lvl="0"/>
            <a:r>
              <a:rPr lang="en-US"/>
              <a:t>Click to edit Master text styles</a:t>
            </a:r>
          </a:p>
        </p:txBody>
      </p:sp>
      <p:sp>
        <p:nvSpPr>
          <p:cNvPr id="10" name="Text Placeholder 4">
            <a:extLst>
              <a:ext uri="{FF2B5EF4-FFF2-40B4-BE49-F238E27FC236}">
                <a16:creationId xmlns:a16="http://schemas.microsoft.com/office/drawing/2014/main" id="{16059FE3-2B21-081F-D833-69AB4FA48903}"/>
              </a:ext>
            </a:extLst>
          </p:cNvPr>
          <p:cNvSpPr>
            <a:spLocks noGrp="1"/>
          </p:cNvSpPr>
          <p:nvPr>
            <p:ph type="body" sz="quarter" idx="20"/>
          </p:nvPr>
        </p:nvSpPr>
        <p:spPr>
          <a:xfrm>
            <a:off x="6260410" y="3297317"/>
            <a:ext cx="5298684" cy="756276"/>
          </a:xfrm>
        </p:spPr>
        <p:txBody>
          <a:bodyPr>
            <a:normAutofit/>
          </a:bodyPr>
          <a:lstStyle>
            <a:lvl1pPr marL="0" indent="0" algn="l">
              <a:buNone/>
              <a:defRPr sz="1800"/>
            </a:lvl1pPr>
          </a:lstStyle>
          <a:p>
            <a:pPr lvl="0"/>
            <a:r>
              <a:rPr lang="en-US"/>
              <a:t>Click to edit Master text styles</a:t>
            </a:r>
          </a:p>
        </p:txBody>
      </p:sp>
      <p:sp>
        <p:nvSpPr>
          <p:cNvPr id="11" name="Text Placeholder 4">
            <a:extLst>
              <a:ext uri="{FF2B5EF4-FFF2-40B4-BE49-F238E27FC236}">
                <a16:creationId xmlns:a16="http://schemas.microsoft.com/office/drawing/2014/main" id="{6DB23CA6-8DA2-3200-DEBB-B1159E61E743}"/>
              </a:ext>
            </a:extLst>
          </p:cNvPr>
          <p:cNvSpPr>
            <a:spLocks noGrp="1"/>
          </p:cNvSpPr>
          <p:nvPr>
            <p:ph type="body" sz="quarter" idx="21"/>
          </p:nvPr>
        </p:nvSpPr>
        <p:spPr>
          <a:xfrm>
            <a:off x="6260410" y="2748677"/>
            <a:ext cx="5298684" cy="548640"/>
          </a:xfrm>
        </p:spPr>
        <p:txBody>
          <a:bodyPr anchor="ctr">
            <a:noAutofit/>
          </a:bodyPr>
          <a:lstStyle>
            <a:lvl1pPr marL="0" indent="0" algn="l">
              <a:buNone/>
              <a:defRPr sz="2200" b="1"/>
            </a:lvl1pPr>
          </a:lstStyle>
          <a:p>
            <a:pPr lvl="0"/>
            <a:r>
              <a:rPr lang="en-US"/>
              <a:t>Click to edit Master text styles</a:t>
            </a:r>
          </a:p>
        </p:txBody>
      </p:sp>
      <p:sp>
        <p:nvSpPr>
          <p:cNvPr id="12" name="Text Placeholder 4">
            <a:extLst>
              <a:ext uri="{FF2B5EF4-FFF2-40B4-BE49-F238E27FC236}">
                <a16:creationId xmlns:a16="http://schemas.microsoft.com/office/drawing/2014/main" id="{4E1B4E02-2B9C-B9D2-080F-78D432AD2964}"/>
              </a:ext>
            </a:extLst>
          </p:cNvPr>
          <p:cNvSpPr>
            <a:spLocks noGrp="1"/>
          </p:cNvSpPr>
          <p:nvPr>
            <p:ph type="body" sz="quarter" idx="22"/>
          </p:nvPr>
        </p:nvSpPr>
        <p:spPr>
          <a:xfrm>
            <a:off x="6260410" y="4805334"/>
            <a:ext cx="5298684" cy="756276"/>
          </a:xfrm>
        </p:spPr>
        <p:txBody>
          <a:bodyPr>
            <a:normAutofit/>
          </a:bodyPr>
          <a:lstStyle>
            <a:lvl1pPr marL="0" indent="0" algn="l">
              <a:buNone/>
              <a:defRPr sz="1800"/>
            </a:lvl1pPr>
          </a:lstStyle>
          <a:p>
            <a:pPr lvl="0"/>
            <a:r>
              <a:rPr lang="en-US"/>
              <a:t>Click to edit Master text styles</a:t>
            </a:r>
          </a:p>
        </p:txBody>
      </p:sp>
      <p:sp>
        <p:nvSpPr>
          <p:cNvPr id="13" name="Text Placeholder 4">
            <a:extLst>
              <a:ext uri="{FF2B5EF4-FFF2-40B4-BE49-F238E27FC236}">
                <a16:creationId xmlns:a16="http://schemas.microsoft.com/office/drawing/2014/main" id="{AFD9FEC7-64E4-9E90-DB53-D49503F7F654}"/>
              </a:ext>
            </a:extLst>
          </p:cNvPr>
          <p:cNvSpPr>
            <a:spLocks noGrp="1"/>
          </p:cNvSpPr>
          <p:nvPr>
            <p:ph type="body" sz="quarter" idx="23"/>
          </p:nvPr>
        </p:nvSpPr>
        <p:spPr>
          <a:xfrm>
            <a:off x="6260410" y="4256694"/>
            <a:ext cx="5298684" cy="548640"/>
          </a:xfrm>
        </p:spPr>
        <p:txBody>
          <a:bodyPr anchor="ctr">
            <a:noAutofit/>
          </a:bodyPr>
          <a:lstStyle>
            <a:lvl1pPr marL="0" indent="0" algn="l">
              <a:buNone/>
              <a:defRPr sz="2200" b="1"/>
            </a:lvl1pPr>
          </a:lstStyle>
          <a:p>
            <a:pPr lvl="0"/>
            <a:r>
              <a:rPr lang="en-US"/>
              <a:t>Click to edit Master text styles</a:t>
            </a:r>
          </a:p>
        </p:txBody>
      </p:sp>
      <p:sp>
        <p:nvSpPr>
          <p:cNvPr id="14" name="Text Placeholder 4">
            <a:extLst>
              <a:ext uri="{FF2B5EF4-FFF2-40B4-BE49-F238E27FC236}">
                <a16:creationId xmlns:a16="http://schemas.microsoft.com/office/drawing/2014/main" id="{5D9FFEA8-4CB8-FAB9-BE71-8B044134B669}"/>
              </a:ext>
            </a:extLst>
          </p:cNvPr>
          <p:cNvSpPr>
            <a:spLocks noGrp="1"/>
          </p:cNvSpPr>
          <p:nvPr>
            <p:ph type="body" sz="quarter" idx="24"/>
          </p:nvPr>
        </p:nvSpPr>
        <p:spPr>
          <a:xfrm>
            <a:off x="751113" y="4805334"/>
            <a:ext cx="5298684" cy="756276"/>
          </a:xfrm>
        </p:spPr>
        <p:txBody>
          <a:bodyPr>
            <a:normAutofit/>
          </a:bodyPr>
          <a:lstStyle>
            <a:lvl1pPr marL="0" indent="0" algn="l">
              <a:buNone/>
              <a:defRPr sz="1800"/>
            </a:lvl1pPr>
          </a:lstStyle>
          <a:p>
            <a:pPr lvl="0"/>
            <a:r>
              <a:rPr lang="en-US"/>
              <a:t>Click to edit Master text styles</a:t>
            </a:r>
          </a:p>
        </p:txBody>
      </p:sp>
      <p:sp>
        <p:nvSpPr>
          <p:cNvPr id="15" name="Text Placeholder 4">
            <a:extLst>
              <a:ext uri="{FF2B5EF4-FFF2-40B4-BE49-F238E27FC236}">
                <a16:creationId xmlns:a16="http://schemas.microsoft.com/office/drawing/2014/main" id="{096485E6-D27D-1167-2693-897C87B72500}"/>
              </a:ext>
            </a:extLst>
          </p:cNvPr>
          <p:cNvSpPr>
            <a:spLocks noGrp="1"/>
          </p:cNvSpPr>
          <p:nvPr>
            <p:ph type="body" sz="quarter" idx="25"/>
          </p:nvPr>
        </p:nvSpPr>
        <p:spPr>
          <a:xfrm>
            <a:off x="751113" y="4256694"/>
            <a:ext cx="5298684" cy="548640"/>
          </a:xfrm>
        </p:spPr>
        <p:txBody>
          <a:bodyPr anchor="ctr">
            <a:noAutofit/>
          </a:bodyPr>
          <a:lstStyle>
            <a:lvl1pPr marL="0" indent="0" algn="l">
              <a:buNone/>
              <a:defRPr sz="2200" b="1"/>
            </a:lvl1pPr>
          </a:lstStyle>
          <a:p>
            <a:pPr lvl="0"/>
            <a:r>
              <a:rPr lang="en-US"/>
              <a:t>Click to edit Master text styles</a:t>
            </a:r>
          </a:p>
        </p:txBody>
      </p:sp>
    </p:spTree>
    <p:extLst>
      <p:ext uri="{BB962C8B-B14F-4D97-AF65-F5344CB8AC3E}">
        <p14:creationId xmlns:p14="http://schemas.microsoft.com/office/powerpoint/2010/main" val="202500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4CFF89-0E78-F3B6-922E-6C1E5EDBCAD7}"/>
              </a:ext>
            </a:extLst>
          </p:cNvPr>
          <p:cNvSpPr/>
          <p:nvPr userDrawn="1"/>
        </p:nvSpPr>
        <p:spPr>
          <a:xfrm>
            <a:off x="0" y="0"/>
            <a:ext cx="6096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98056D8E-A7C2-65B7-5387-7A45A4A36D9B}"/>
              </a:ext>
            </a:extLst>
          </p:cNvPr>
          <p:cNvSpPr>
            <a:spLocks noGrp="1"/>
          </p:cNvSpPr>
          <p:nvPr>
            <p:ph type="pic" idx="1"/>
          </p:nvPr>
        </p:nvSpPr>
        <p:spPr>
          <a:xfrm>
            <a:off x="6096000" y="0"/>
            <a:ext cx="6095999" cy="6858000"/>
          </a:xfrm>
          <a:prstGeom prst="rect">
            <a:avLst/>
          </a:prstGeom>
        </p:spPr>
        <p:txBody>
          <a:bodyPr>
            <a:normAutofit/>
          </a:bodyPr>
          <a:lstStyle>
            <a:lvl1pPr marL="0" indent="0" algn="ctr">
              <a:buNone/>
              <a:defRPr sz="1600"/>
            </a:lvl1pPr>
          </a:lstStyle>
          <a:p>
            <a:r>
              <a:rPr lang="en-US"/>
              <a:t>Click icon to add picture</a:t>
            </a:r>
          </a:p>
        </p:txBody>
      </p:sp>
      <p:sp>
        <p:nvSpPr>
          <p:cNvPr id="2" name="Subtitle 2">
            <a:extLst>
              <a:ext uri="{FF2B5EF4-FFF2-40B4-BE49-F238E27FC236}">
                <a16:creationId xmlns:a16="http://schemas.microsoft.com/office/drawing/2014/main" id="{0BDEA5A0-29A3-BA16-75F7-9AD5B3A01BFB}"/>
              </a:ext>
            </a:extLst>
          </p:cNvPr>
          <p:cNvSpPr>
            <a:spLocks noGrp="1"/>
          </p:cNvSpPr>
          <p:nvPr>
            <p:ph type="subTitle" idx="10" hasCustomPrompt="1"/>
          </p:nvPr>
        </p:nvSpPr>
        <p:spPr>
          <a:xfrm>
            <a:off x="781275" y="2570840"/>
            <a:ext cx="4755941" cy="485095"/>
          </a:xfrm>
          <a:prstGeom prst="rect">
            <a:avLst/>
          </a:prstGeom>
        </p:spPr>
        <p:txBody>
          <a:bodyPr>
            <a:normAutofit/>
          </a:bodyPr>
          <a:lstStyle>
            <a:lvl1pPr marL="0" indent="0">
              <a:buNone/>
              <a:defRPr/>
            </a:lvl1pPr>
          </a:lstStyle>
          <a:p>
            <a:pPr algn="l"/>
            <a:r>
              <a:rPr lang="en-US" sz="2800" b="1">
                <a:latin typeface="Calibri" panose="020F0502020204030204" pitchFamily="34" charset="0"/>
                <a:cs typeface="Calibri" panose="020F0502020204030204" pitchFamily="34" charset="0"/>
              </a:rPr>
              <a:t>Click to edit text</a:t>
            </a:r>
          </a:p>
        </p:txBody>
      </p:sp>
      <p:sp>
        <p:nvSpPr>
          <p:cNvPr id="5" name="Text Placeholder 18">
            <a:extLst>
              <a:ext uri="{FF2B5EF4-FFF2-40B4-BE49-F238E27FC236}">
                <a16:creationId xmlns:a16="http://schemas.microsoft.com/office/drawing/2014/main" id="{DCEC8E35-A2AB-35B6-DB17-6FEA409F0250}"/>
              </a:ext>
            </a:extLst>
          </p:cNvPr>
          <p:cNvSpPr>
            <a:spLocks noGrp="1"/>
          </p:cNvSpPr>
          <p:nvPr>
            <p:ph type="body" sz="quarter" idx="11"/>
          </p:nvPr>
        </p:nvSpPr>
        <p:spPr>
          <a:xfrm>
            <a:off x="781050" y="3055938"/>
            <a:ext cx="4756150" cy="2034222"/>
          </a:xfrm>
        </p:spPr>
        <p:txBody>
          <a:bodyPr>
            <a:noAutofit/>
          </a:bodyPr>
          <a:lstStyle>
            <a:lvl1pPr marL="0" indent="0">
              <a:buNone/>
              <a:defRPr sz="8000" b="1"/>
            </a:lvl1pPr>
          </a:lstStyle>
          <a:p>
            <a:pPr lvl="0"/>
            <a:r>
              <a:rPr lang="en-US"/>
              <a:t>Click to edit Master text styles</a:t>
            </a:r>
          </a:p>
        </p:txBody>
      </p:sp>
      <p:pic>
        <p:nvPicPr>
          <p:cNvPr id="4" name="Picture 3" descr="A white lines on a black background&#10;&#10;Description automatically generated">
            <a:extLst>
              <a:ext uri="{FF2B5EF4-FFF2-40B4-BE49-F238E27FC236}">
                <a16:creationId xmlns:a16="http://schemas.microsoft.com/office/drawing/2014/main" id="{F1043314-BECF-BD50-C017-9AB9F2B258BE}"/>
              </a:ext>
            </a:extLst>
          </p:cNvPr>
          <p:cNvPicPr>
            <a:picLocks noChangeAspect="1"/>
          </p:cNvPicPr>
          <p:nvPr userDrawn="1"/>
        </p:nvPicPr>
        <p:blipFill>
          <a:blip r:embed="rId2">
            <a:alphaModFix amt="13000"/>
          </a:blip>
          <a:stretch>
            <a:fillRect/>
          </a:stretch>
        </p:blipFill>
        <p:spPr>
          <a:xfrm>
            <a:off x="-1" y="5734800"/>
            <a:ext cx="3238712" cy="1123200"/>
          </a:xfrm>
          <a:prstGeom prst="rect">
            <a:avLst/>
          </a:prstGeom>
        </p:spPr>
      </p:pic>
    </p:spTree>
    <p:extLst>
      <p:ext uri="{BB962C8B-B14F-4D97-AF65-F5344CB8AC3E}">
        <p14:creationId xmlns:p14="http://schemas.microsoft.com/office/powerpoint/2010/main" val="299639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4CFF89-0E78-F3B6-922E-6C1E5EDBCAD7}"/>
              </a:ext>
            </a:extLst>
          </p:cNvPr>
          <p:cNvSpPr/>
          <p:nvPr userDrawn="1"/>
        </p:nvSpPr>
        <p:spPr>
          <a:xfrm>
            <a:off x="0" y="0"/>
            <a:ext cx="6096000" cy="6858000"/>
          </a:xfrm>
          <a:prstGeom prst="rect">
            <a:avLst/>
          </a:prstGeom>
          <a:solidFill>
            <a:srgbClr val="FFD5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8">
            <a:extLst>
              <a:ext uri="{FF2B5EF4-FFF2-40B4-BE49-F238E27FC236}">
                <a16:creationId xmlns:a16="http://schemas.microsoft.com/office/drawing/2014/main" id="{DCEC8E35-A2AB-35B6-DB17-6FEA409F0250}"/>
              </a:ext>
            </a:extLst>
          </p:cNvPr>
          <p:cNvSpPr>
            <a:spLocks noGrp="1"/>
          </p:cNvSpPr>
          <p:nvPr>
            <p:ph type="body" sz="quarter" idx="11"/>
          </p:nvPr>
        </p:nvSpPr>
        <p:spPr>
          <a:xfrm>
            <a:off x="781050" y="731838"/>
            <a:ext cx="4756150" cy="4335462"/>
          </a:xfrm>
        </p:spPr>
        <p:txBody>
          <a:bodyPr>
            <a:noAutofit/>
          </a:bodyPr>
          <a:lstStyle>
            <a:lvl1pPr marL="0" indent="0">
              <a:buNone/>
              <a:defRPr sz="8000" b="1"/>
            </a:lvl1pPr>
          </a:lstStyle>
          <a:p>
            <a:pPr lvl="0"/>
            <a:r>
              <a:rPr lang="en-US"/>
              <a:t>Click to edit Master text styles</a:t>
            </a:r>
          </a:p>
        </p:txBody>
      </p:sp>
      <p:sp>
        <p:nvSpPr>
          <p:cNvPr id="4" name="Text Placeholder 27">
            <a:extLst>
              <a:ext uri="{FF2B5EF4-FFF2-40B4-BE49-F238E27FC236}">
                <a16:creationId xmlns:a16="http://schemas.microsoft.com/office/drawing/2014/main" id="{15C2DAB7-61F9-35FF-3E8E-1569253403D7}"/>
              </a:ext>
            </a:extLst>
          </p:cNvPr>
          <p:cNvSpPr>
            <a:spLocks noGrp="1"/>
          </p:cNvSpPr>
          <p:nvPr>
            <p:ph type="body" sz="quarter" idx="13"/>
          </p:nvPr>
        </p:nvSpPr>
        <p:spPr>
          <a:xfrm>
            <a:off x="6564086" y="731838"/>
            <a:ext cx="5208813" cy="547846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white lines on a black background&#10;&#10;Description automatically generated">
            <a:extLst>
              <a:ext uri="{FF2B5EF4-FFF2-40B4-BE49-F238E27FC236}">
                <a16:creationId xmlns:a16="http://schemas.microsoft.com/office/drawing/2014/main" id="{E1167B20-63E1-DA67-67D2-4A9BAA63A2DC}"/>
              </a:ext>
            </a:extLst>
          </p:cNvPr>
          <p:cNvPicPr>
            <a:picLocks noChangeAspect="1"/>
          </p:cNvPicPr>
          <p:nvPr userDrawn="1"/>
        </p:nvPicPr>
        <p:blipFill>
          <a:blip r:embed="rId2">
            <a:alphaModFix amt="13000"/>
          </a:blip>
          <a:stretch>
            <a:fillRect/>
          </a:stretch>
        </p:blipFill>
        <p:spPr>
          <a:xfrm>
            <a:off x="-1" y="5734800"/>
            <a:ext cx="3238712" cy="1123200"/>
          </a:xfrm>
          <a:prstGeom prst="rect">
            <a:avLst/>
          </a:prstGeom>
        </p:spPr>
      </p:pic>
    </p:spTree>
    <p:extLst>
      <p:ext uri="{BB962C8B-B14F-4D97-AF65-F5344CB8AC3E}">
        <p14:creationId xmlns:p14="http://schemas.microsoft.com/office/powerpoint/2010/main" val="331837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B52D3F7B-B66B-69F7-1C0B-1B673C755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4" name="Text Placeholder 2">
            <a:extLst>
              <a:ext uri="{FF2B5EF4-FFF2-40B4-BE49-F238E27FC236}">
                <a16:creationId xmlns:a16="http://schemas.microsoft.com/office/drawing/2014/main" id="{661D5D64-6339-1053-9ABC-EF7905CBE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3">
            <a:extLst>
              <a:ext uri="{FF2B5EF4-FFF2-40B4-BE49-F238E27FC236}">
                <a16:creationId xmlns:a16="http://schemas.microsoft.com/office/drawing/2014/main" id="{0AFF5355-91C7-2773-EA33-80438474F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B0ED3-7177-E445-B879-62D7063E8330}" type="datetimeFigureOut">
              <a:rPr lang="en-US" smtClean="0"/>
              <a:t>5/2/2024</a:t>
            </a:fld>
            <a:endParaRPr lang="en-US"/>
          </a:p>
        </p:txBody>
      </p:sp>
      <p:sp>
        <p:nvSpPr>
          <p:cNvPr id="26" name="Footer Placeholder 4">
            <a:extLst>
              <a:ext uri="{FF2B5EF4-FFF2-40B4-BE49-F238E27FC236}">
                <a16:creationId xmlns:a16="http://schemas.microsoft.com/office/drawing/2014/main" id="{25FA5069-306F-DFF3-A6CC-33B68DB1D2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7" name="Slide Number Placeholder 5">
            <a:extLst>
              <a:ext uri="{FF2B5EF4-FFF2-40B4-BE49-F238E27FC236}">
                <a16:creationId xmlns:a16="http://schemas.microsoft.com/office/drawing/2014/main" id="{8C97ADDC-A995-E66B-191B-5CAD79A11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46E5F-D089-3148-9FA8-031347003221}" type="slidenum">
              <a:rPr lang="en-US" smtClean="0"/>
              <a:t>‹#›</a:t>
            </a:fld>
            <a:endParaRPr lang="en-US"/>
          </a:p>
        </p:txBody>
      </p:sp>
    </p:spTree>
    <p:extLst>
      <p:ext uri="{BB962C8B-B14F-4D97-AF65-F5344CB8AC3E}">
        <p14:creationId xmlns:p14="http://schemas.microsoft.com/office/powerpoint/2010/main" val="3012850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65" r:id="rId5"/>
    <p:sldLayoutId id="2147483653" r:id="rId6"/>
    <p:sldLayoutId id="2147483656" r:id="rId7"/>
    <p:sldLayoutId id="2147483651" r:id="rId8"/>
    <p:sldLayoutId id="2147483663" r:id="rId9"/>
    <p:sldLayoutId id="2147483660" r:id="rId10"/>
    <p:sldLayoutId id="2147483657" r:id="rId11"/>
    <p:sldLayoutId id="2147483652" r:id="rId12"/>
    <p:sldLayoutId id="2147483659" r:id="rId13"/>
    <p:sldLayoutId id="2147483662" r:id="rId14"/>
    <p:sldLayoutId id="2147483658" r:id="rId15"/>
    <p:sldLayoutId id="2147483654" r:id="rId16"/>
    <p:sldLayoutId id="2147483655" r:id="rId1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B2C103-72DE-3C29-9D57-FFB2A7AA48E2}"/>
              </a:ext>
            </a:extLst>
          </p:cNvPr>
          <p:cNvSpPr>
            <a:spLocks noGrp="1"/>
          </p:cNvSpPr>
          <p:nvPr>
            <p:ph type="subTitle" idx="1"/>
          </p:nvPr>
        </p:nvSpPr>
        <p:spPr>
          <a:xfrm>
            <a:off x="361950" y="376194"/>
            <a:ext cx="9410925" cy="485095"/>
          </a:xfrm>
        </p:spPr>
        <p:txBody>
          <a:bodyPr/>
          <a:lstStyle/>
          <a:p>
            <a:r>
              <a:rPr lang="en-US"/>
              <a:t>Waikato District Council</a:t>
            </a:r>
          </a:p>
        </p:txBody>
      </p:sp>
      <p:sp>
        <p:nvSpPr>
          <p:cNvPr id="4" name="Text Placeholder 3">
            <a:extLst>
              <a:ext uri="{FF2B5EF4-FFF2-40B4-BE49-F238E27FC236}">
                <a16:creationId xmlns:a16="http://schemas.microsoft.com/office/drawing/2014/main" id="{F89FD2E5-71D5-052C-2F6F-3E403C4BA8AA}"/>
              </a:ext>
            </a:extLst>
          </p:cNvPr>
          <p:cNvSpPr>
            <a:spLocks noGrp="1"/>
          </p:cNvSpPr>
          <p:nvPr>
            <p:ph type="body" sz="quarter" idx="10"/>
          </p:nvPr>
        </p:nvSpPr>
        <p:spPr>
          <a:xfrm>
            <a:off x="361950" y="2070894"/>
            <a:ext cx="11360149" cy="3802062"/>
          </a:xfrm>
        </p:spPr>
        <p:txBody>
          <a:bodyPr/>
          <a:lstStyle/>
          <a:p>
            <a:pPr algn="ctr"/>
            <a:r>
              <a:rPr lang="en-US" sz="6600" dirty="0"/>
              <a:t>Keeping of Animals Bylaw </a:t>
            </a:r>
          </a:p>
          <a:p>
            <a:pPr algn="ctr"/>
            <a:r>
              <a:rPr lang="en-US" sz="6600" dirty="0"/>
              <a:t>Workshop 3</a:t>
            </a:r>
          </a:p>
        </p:txBody>
      </p:sp>
      <p:sp>
        <p:nvSpPr>
          <p:cNvPr id="5" name="Subtitle 2">
            <a:extLst>
              <a:ext uri="{FF2B5EF4-FFF2-40B4-BE49-F238E27FC236}">
                <a16:creationId xmlns:a16="http://schemas.microsoft.com/office/drawing/2014/main" id="{9B49F440-3CB3-64F2-C514-09A7A51B61CB}"/>
              </a:ext>
            </a:extLst>
          </p:cNvPr>
          <p:cNvSpPr txBox="1">
            <a:spLocks/>
          </p:cNvSpPr>
          <p:nvPr/>
        </p:nvSpPr>
        <p:spPr>
          <a:xfrm>
            <a:off x="361950" y="5872956"/>
            <a:ext cx="9410925" cy="48509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7 May 2024</a:t>
            </a:r>
          </a:p>
        </p:txBody>
      </p:sp>
    </p:spTree>
    <p:extLst>
      <p:ext uri="{BB962C8B-B14F-4D97-AF65-F5344CB8AC3E}">
        <p14:creationId xmlns:p14="http://schemas.microsoft.com/office/powerpoint/2010/main" val="98049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1268668"/>
            <a:ext cx="9943015" cy="733487"/>
          </a:xfrm>
        </p:spPr>
        <p:txBody>
          <a:bodyPr>
            <a:noAutofit/>
          </a:bodyPr>
          <a:lstStyle/>
          <a:p>
            <a:pPr algn="just">
              <a:spcBef>
                <a:spcPts val="600"/>
              </a:spcBef>
            </a:pPr>
            <a:r>
              <a:rPr lang="en-US" sz="4000" b="1" dirty="0">
                <a:effectLst/>
                <a:ea typeface="Times New Roman" panose="02020603050405020304" pitchFamily="18" charset="0"/>
                <a:cs typeface="Calibri" panose="020F0502020204030204" pitchFamily="34" charset="0"/>
              </a:rPr>
              <a:t>Q4. Please tell us why?</a:t>
            </a:r>
            <a:endParaRPr lang="en-NZ" sz="4000" dirty="0">
              <a:effectLst/>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sp>
        <p:nvSpPr>
          <p:cNvPr id="4" name="Text Placeholder 3">
            <a:extLst>
              <a:ext uri="{FF2B5EF4-FFF2-40B4-BE49-F238E27FC236}">
                <a16:creationId xmlns:a16="http://schemas.microsoft.com/office/drawing/2014/main" id="{20E5FAFA-AC84-03B5-324A-A93A878A9397}"/>
              </a:ext>
            </a:extLst>
          </p:cNvPr>
          <p:cNvSpPr txBox="1">
            <a:spLocks/>
          </p:cNvSpPr>
          <p:nvPr/>
        </p:nvSpPr>
        <p:spPr>
          <a:xfrm>
            <a:off x="751111" y="2008813"/>
            <a:ext cx="10597245" cy="358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ffectLst/>
                <a:latin typeface="Aptos" panose="020B0004020202020204" pitchFamily="34" charset="0"/>
                <a:ea typeface="Times New Roman" panose="02020603050405020304" pitchFamily="18" charset="0"/>
                <a:cs typeface="Calibri" panose="020F0502020204030204" pitchFamily="34" charset="0"/>
              </a:rPr>
              <a:t>98 comments were made </a:t>
            </a:r>
            <a:r>
              <a:rPr lang="en-US" sz="2400" i="1" dirty="0">
                <a:effectLst/>
                <a:latin typeface="Aptos" panose="020B0004020202020204" pitchFamily="34" charset="0"/>
                <a:ea typeface="Times New Roman" panose="02020603050405020304" pitchFamily="18" charset="0"/>
                <a:cs typeface="Calibri" panose="020F0502020204030204" pitchFamily="34" charset="0"/>
              </a:rPr>
              <a:t>in opposition</a:t>
            </a:r>
          </a:p>
          <a:p>
            <a:pPr lvl="1"/>
            <a:r>
              <a:rPr lang="en-US" sz="2400" dirty="0">
                <a:latin typeface="Aptos" panose="020B0004020202020204" pitchFamily="34" charset="0"/>
                <a:ea typeface="Times New Roman" panose="02020603050405020304" pitchFamily="18" charset="0"/>
                <a:cs typeface="Calibri" panose="020F0502020204030204" pitchFamily="34" charset="0"/>
              </a:rPr>
              <a:t>Prefer district plan zones only.</a:t>
            </a:r>
          </a:p>
          <a:p>
            <a:pPr lvl="1"/>
            <a:r>
              <a:rPr lang="en-US" sz="2400" dirty="0">
                <a:effectLst/>
                <a:latin typeface="Aptos" panose="020B0004020202020204" pitchFamily="34" charset="0"/>
                <a:ea typeface="Times New Roman" panose="02020603050405020304" pitchFamily="18" charset="0"/>
                <a:cs typeface="Calibri" panose="020F0502020204030204" pitchFamily="34" charset="0"/>
              </a:rPr>
              <a:t>2,500 property is too large to be considered urban.</a:t>
            </a:r>
          </a:p>
          <a:p>
            <a:pPr lvl="1"/>
            <a:r>
              <a:rPr lang="en-US" sz="2400" dirty="0">
                <a:latin typeface="Aptos" panose="020B0004020202020204" pitchFamily="34" charset="0"/>
                <a:ea typeface="Times New Roman" panose="02020603050405020304" pitchFamily="18" charset="0"/>
                <a:cs typeface="Calibri" panose="020F0502020204030204" pitchFamily="34" charset="0"/>
              </a:rPr>
              <a:t>Oppose a new bylaw / more rules.</a:t>
            </a:r>
            <a:endParaRPr lang="en-US" sz="2400" dirty="0">
              <a:effectLst/>
              <a:latin typeface="Aptos" panose="020B0004020202020204" pitchFamily="34" charset="0"/>
              <a:ea typeface="Times New Roman" panose="02020603050405020304" pitchFamily="18" charset="0"/>
              <a:cs typeface="Calibri" panose="020F0502020204030204" pitchFamily="34" charset="0"/>
            </a:endParaRPr>
          </a:p>
          <a:p>
            <a:pPr lvl="1"/>
            <a:endParaRPr lang="en-US" sz="2400" i="1" dirty="0">
              <a:effectLst/>
              <a:latin typeface="Aptos" panose="020B0004020202020204" pitchFamily="34" charset="0"/>
              <a:ea typeface="Times New Roman" panose="02020603050405020304" pitchFamily="18" charset="0"/>
              <a:cs typeface="Calibri" panose="020F0502020204030204" pitchFamily="34" charset="0"/>
            </a:endParaRPr>
          </a:p>
          <a:p>
            <a:r>
              <a:rPr lang="en-US" sz="2400" dirty="0">
                <a:effectLst/>
                <a:latin typeface="Aptos" panose="020B0004020202020204" pitchFamily="34" charset="0"/>
                <a:ea typeface="Times New Roman" panose="02020603050405020304" pitchFamily="18" charset="0"/>
                <a:cs typeface="Calibri" panose="020F0502020204030204" pitchFamily="34" charset="0"/>
              </a:rPr>
              <a:t>63 comments were made </a:t>
            </a:r>
            <a:r>
              <a:rPr lang="en-US" sz="2400" i="1" dirty="0">
                <a:effectLst/>
                <a:latin typeface="Aptos" panose="020B0004020202020204" pitchFamily="34" charset="0"/>
                <a:ea typeface="Times New Roman" panose="02020603050405020304" pitchFamily="18" charset="0"/>
                <a:cs typeface="Calibri" panose="020F0502020204030204" pitchFamily="34" charset="0"/>
              </a:rPr>
              <a:t>in support</a:t>
            </a:r>
            <a:r>
              <a:rPr lang="en-US" sz="2400" dirty="0">
                <a:effectLst/>
                <a:latin typeface="Aptos" panose="020B0004020202020204" pitchFamily="34" charset="0"/>
                <a:ea typeface="Times New Roman" panose="02020603050405020304" pitchFamily="18" charset="0"/>
                <a:cs typeface="Calibri" panose="020F0502020204030204" pitchFamily="34" charset="0"/>
              </a:rPr>
              <a:t> </a:t>
            </a:r>
          </a:p>
          <a:p>
            <a:pPr lvl="1"/>
            <a:r>
              <a:rPr lang="en-US" sz="2400" dirty="0">
                <a:effectLst/>
                <a:latin typeface="Aptos" panose="020B0004020202020204" pitchFamily="34" charset="0"/>
                <a:ea typeface="Times New Roman" panose="02020603050405020304" pitchFamily="18" charset="0"/>
                <a:cs typeface="Calibri" panose="020F0502020204030204" pitchFamily="34" charset="0"/>
              </a:rPr>
              <a:t>Approach is clear.</a:t>
            </a:r>
          </a:p>
          <a:p>
            <a:pPr lvl="1"/>
            <a:r>
              <a:rPr lang="en-US" sz="2400" dirty="0">
                <a:latin typeface="Aptos" panose="020B0004020202020204" pitchFamily="34" charset="0"/>
                <a:ea typeface="Times New Roman" panose="02020603050405020304" pitchFamily="18" charset="0"/>
                <a:cs typeface="Calibri" panose="020F0502020204030204" pitchFamily="34" charset="0"/>
              </a:rPr>
              <a:t>Support for different rules in urban vs rural. </a:t>
            </a:r>
            <a:endParaRPr lang="en-US" sz="2400" dirty="0">
              <a:effectLst/>
              <a:latin typeface="Aptos" panose="020B0004020202020204" pitchFamily="34" charset="0"/>
              <a:ea typeface="Times New Roman" panose="02020603050405020304" pitchFamily="18" charset="0"/>
              <a:cs typeface="Calibri" panose="020F0502020204030204" pitchFamily="34" charset="0"/>
            </a:endParaRPr>
          </a:p>
          <a:p>
            <a:pPr marL="0" indent="0">
              <a:buNone/>
            </a:pPr>
            <a:endParaRPr lang="en-US" sz="1800" i="1" dirty="0">
              <a:latin typeface="Aptos" panose="020B0004020202020204" pitchFamily="34" charset="0"/>
              <a:cs typeface="Calibri" panose="020F0502020204030204" pitchFamily="34" charset="0"/>
            </a:endParaRPr>
          </a:p>
          <a:p>
            <a:pPr marL="0" indent="0">
              <a:buNone/>
            </a:pPr>
            <a:endParaRPr lang="en-NZ" sz="2800" dirty="0"/>
          </a:p>
        </p:txBody>
      </p:sp>
    </p:spTree>
    <p:extLst>
      <p:ext uri="{BB962C8B-B14F-4D97-AF65-F5344CB8AC3E}">
        <p14:creationId xmlns:p14="http://schemas.microsoft.com/office/powerpoint/2010/main" val="207464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690151" y="532957"/>
            <a:ext cx="9943015" cy="733487"/>
          </a:xfrm>
        </p:spPr>
        <p:txBody>
          <a:bodyPr>
            <a:noAutofit/>
          </a:bodyPr>
          <a:lstStyle/>
          <a:p>
            <a:pPr algn="just">
              <a:spcBef>
                <a:spcPts val="600"/>
              </a:spcBef>
            </a:pPr>
            <a:r>
              <a:rPr lang="en-NZ" sz="4000" dirty="0">
                <a:latin typeface="Aptos" panose="020B0004020202020204" pitchFamily="34" charset="0"/>
                <a:ea typeface="Times New Roman" panose="02020603050405020304" pitchFamily="18" charset="0"/>
                <a:cs typeface="Times New Roman" panose="02020603050405020304" pitchFamily="18" charset="0"/>
              </a:rPr>
              <a:t>Staff recommendation 2</a:t>
            </a:r>
            <a:endParaRPr lang="en-NZ" sz="40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sp>
        <p:nvSpPr>
          <p:cNvPr id="4" name="Text Placeholder 3">
            <a:extLst>
              <a:ext uri="{FF2B5EF4-FFF2-40B4-BE49-F238E27FC236}">
                <a16:creationId xmlns:a16="http://schemas.microsoft.com/office/drawing/2014/main" id="{20E5FAFA-AC84-03B5-324A-A93A878A9397}"/>
              </a:ext>
            </a:extLst>
          </p:cNvPr>
          <p:cNvSpPr txBox="1">
            <a:spLocks/>
          </p:cNvSpPr>
          <p:nvPr/>
        </p:nvSpPr>
        <p:spPr>
          <a:xfrm>
            <a:off x="690151" y="1211360"/>
            <a:ext cx="11060973" cy="3911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0" i="0" dirty="0">
                <a:solidFill>
                  <a:srgbClr val="000000"/>
                </a:solidFill>
                <a:effectLst/>
                <a:highlight>
                  <a:srgbClr val="FFFFFF"/>
                </a:highlight>
                <a:latin typeface="Aptos" panose="020B0004020202020204" pitchFamily="34" charset="0"/>
              </a:rPr>
              <a:t>Council to consider amending the definition of urban from 2,500m</a:t>
            </a:r>
            <a:r>
              <a:rPr lang="en-US" sz="1700" b="0" i="0" baseline="30000" dirty="0">
                <a:solidFill>
                  <a:srgbClr val="000000"/>
                </a:solidFill>
                <a:effectLst/>
                <a:highlight>
                  <a:srgbClr val="FFFFFF"/>
                </a:highlight>
                <a:latin typeface="Aptos" panose="020B0004020202020204" pitchFamily="34" charset="0"/>
              </a:rPr>
              <a:t>2</a:t>
            </a:r>
            <a:r>
              <a:rPr lang="en-US" sz="1700" b="0" i="0" dirty="0">
                <a:solidFill>
                  <a:srgbClr val="000000"/>
                </a:solidFill>
                <a:effectLst/>
                <a:highlight>
                  <a:srgbClr val="FFFFFF"/>
                </a:highlight>
                <a:latin typeface="Aptos" panose="020B0004020202020204" pitchFamily="34" charset="0"/>
              </a:rPr>
              <a:t> to 1,500m</a:t>
            </a:r>
            <a:r>
              <a:rPr lang="en-US" sz="1700" b="0" i="0" baseline="30000" dirty="0">
                <a:solidFill>
                  <a:srgbClr val="000000"/>
                </a:solidFill>
                <a:effectLst/>
                <a:highlight>
                  <a:srgbClr val="FFFFFF"/>
                </a:highlight>
                <a:latin typeface="Aptos" panose="020B0004020202020204" pitchFamily="34" charset="0"/>
              </a:rPr>
              <a:t>2</a:t>
            </a:r>
            <a:r>
              <a:rPr lang="en-US" sz="1700" b="0" i="0" dirty="0">
                <a:solidFill>
                  <a:srgbClr val="000000"/>
                </a:solidFill>
                <a:effectLst/>
                <a:highlight>
                  <a:srgbClr val="FFFFFF"/>
                </a:highlight>
                <a:latin typeface="Aptos" panose="020B0004020202020204" pitchFamily="34" charset="0"/>
              </a:rPr>
              <a:t> :</a:t>
            </a:r>
          </a:p>
          <a:p>
            <a:pPr algn="l" rtl="0" fontAlgn="base">
              <a:buFont typeface="+mj-lt"/>
              <a:buAutoNum type="arabicPeriod"/>
            </a:pPr>
            <a:r>
              <a:rPr lang="en-US" sz="1700" b="0" i="1" dirty="0">
                <a:solidFill>
                  <a:srgbClr val="000000"/>
                </a:solidFill>
                <a:effectLst/>
                <a:highlight>
                  <a:srgbClr val="FFFFFF"/>
                </a:highlight>
                <a:latin typeface="Aptos" panose="020B0004020202020204" pitchFamily="34" charset="0"/>
              </a:rPr>
              <a:t>Properties designated under the following zones as outlined in the Proposed District Plan; and</a:t>
            </a:r>
            <a:r>
              <a:rPr lang="en-US" sz="1700" b="0" i="0" dirty="0">
                <a:solidFill>
                  <a:srgbClr val="000000"/>
                </a:solidFill>
                <a:effectLst/>
                <a:highlight>
                  <a:srgbClr val="FFFFFF"/>
                </a:highlight>
                <a:latin typeface="Aptos" panose="020B0004020202020204" pitchFamily="34" charset="0"/>
              </a:rPr>
              <a:t> </a:t>
            </a:r>
          </a:p>
          <a:p>
            <a:pPr marL="971550" lvl="1" indent="-514350" fontAlgn="base">
              <a:buFont typeface="+mj-lt"/>
              <a:buAutoNum type="alphaLcParenR"/>
            </a:pPr>
            <a:r>
              <a:rPr lang="en-US" sz="1600" b="0" i="1" dirty="0">
                <a:solidFill>
                  <a:srgbClr val="000000"/>
                </a:solidFill>
                <a:effectLst/>
                <a:highlight>
                  <a:srgbClr val="FFFFFF"/>
                </a:highlight>
                <a:latin typeface="Aptos" panose="020B0004020202020204" pitchFamily="34" charset="0"/>
              </a:rPr>
              <a:t>General residential zone</a:t>
            </a:r>
            <a:r>
              <a:rPr lang="en-US" sz="1600" b="0" i="0" dirty="0">
                <a:solidFill>
                  <a:srgbClr val="000000"/>
                </a:solidFill>
                <a:effectLst/>
                <a:highlight>
                  <a:srgbClr val="FFFFFF"/>
                </a:highlight>
                <a:latin typeface="Aptos" panose="020B0004020202020204" pitchFamily="34" charset="0"/>
              </a:rPr>
              <a:t> </a:t>
            </a:r>
          </a:p>
          <a:p>
            <a:pPr marL="971550" lvl="1" indent="-514350" fontAlgn="base">
              <a:buFont typeface="+mj-lt"/>
              <a:buAutoNum type="alphaLcParenR"/>
            </a:pPr>
            <a:r>
              <a:rPr lang="en-US" sz="1600" b="0" i="1" dirty="0">
                <a:solidFill>
                  <a:srgbClr val="000000"/>
                </a:solidFill>
                <a:effectLst/>
                <a:highlight>
                  <a:srgbClr val="FFFFFF"/>
                </a:highlight>
                <a:latin typeface="Aptos" panose="020B0004020202020204" pitchFamily="34" charset="0"/>
              </a:rPr>
              <a:t>Medium density residential zone</a:t>
            </a:r>
            <a:r>
              <a:rPr lang="en-US" sz="1600" b="0" i="0" dirty="0">
                <a:solidFill>
                  <a:srgbClr val="000000"/>
                </a:solidFill>
                <a:effectLst/>
                <a:highlight>
                  <a:srgbClr val="FFFFFF"/>
                </a:highlight>
                <a:latin typeface="Aptos" panose="020B0004020202020204" pitchFamily="34" charset="0"/>
              </a:rPr>
              <a:t> </a:t>
            </a:r>
          </a:p>
          <a:p>
            <a:pPr marL="971550" lvl="1" indent="-514350" fontAlgn="base">
              <a:buFont typeface="+mj-lt"/>
              <a:buAutoNum type="alphaLcParenR"/>
            </a:pPr>
            <a:r>
              <a:rPr lang="en-US" sz="1600" b="0" i="1" dirty="0">
                <a:solidFill>
                  <a:srgbClr val="000000"/>
                </a:solidFill>
                <a:effectLst/>
                <a:highlight>
                  <a:srgbClr val="FFFFFF"/>
                </a:highlight>
                <a:latin typeface="Aptos" panose="020B0004020202020204" pitchFamily="34" charset="0"/>
              </a:rPr>
              <a:t>Medium density residential zone </a:t>
            </a:r>
            <a:r>
              <a:rPr lang="en-US" sz="1600" b="0" i="0" dirty="0">
                <a:solidFill>
                  <a:srgbClr val="000000"/>
                </a:solidFill>
                <a:effectLst/>
                <a:highlight>
                  <a:srgbClr val="FFFFFF"/>
                </a:highlight>
                <a:latin typeface="Aptos" panose="020B0004020202020204" pitchFamily="34" charset="0"/>
              </a:rPr>
              <a:t> </a:t>
            </a:r>
          </a:p>
          <a:p>
            <a:pPr marL="971550" lvl="1" indent="-514350" fontAlgn="base">
              <a:buFont typeface="+mj-lt"/>
              <a:buAutoNum type="alphaLcParenR"/>
            </a:pPr>
            <a:r>
              <a:rPr lang="en-US" sz="1600" b="0" i="1" dirty="0">
                <a:solidFill>
                  <a:srgbClr val="000000"/>
                </a:solidFill>
                <a:effectLst/>
                <a:highlight>
                  <a:srgbClr val="FFFFFF"/>
                </a:highlight>
                <a:latin typeface="Aptos" panose="020B0004020202020204" pitchFamily="34" charset="0"/>
              </a:rPr>
              <a:t>Local </a:t>
            </a:r>
            <a:r>
              <a:rPr lang="en-US" sz="1600" b="0" i="1" dirty="0" err="1">
                <a:solidFill>
                  <a:srgbClr val="000000"/>
                </a:solidFill>
                <a:effectLst/>
                <a:highlight>
                  <a:srgbClr val="FFFFFF"/>
                </a:highlight>
                <a:latin typeface="Aptos" panose="020B0004020202020204" pitchFamily="34" charset="0"/>
              </a:rPr>
              <a:t>centre</a:t>
            </a:r>
            <a:r>
              <a:rPr lang="en-US" sz="1600" b="0" i="1" dirty="0">
                <a:solidFill>
                  <a:srgbClr val="000000"/>
                </a:solidFill>
                <a:effectLst/>
                <a:highlight>
                  <a:srgbClr val="FFFFFF"/>
                </a:highlight>
                <a:latin typeface="Aptos" panose="020B0004020202020204" pitchFamily="34" charset="0"/>
              </a:rPr>
              <a:t> zone</a:t>
            </a:r>
            <a:r>
              <a:rPr lang="en-US" sz="1600" b="0" i="0" dirty="0">
                <a:solidFill>
                  <a:srgbClr val="000000"/>
                </a:solidFill>
                <a:effectLst/>
                <a:highlight>
                  <a:srgbClr val="FFFFFF"/>
                </a:highlight>
                <a:latin typeface="Aptos" panose="020B0004020202020204" pitchFamily="34" charset="0"/>
              </a:rPr>
              <a:t> </a:t>
            </a:r>
          </a:p>
          <a:p>
            <a:pPr marL="971550" lvl="1" indent="-514350" fontAlgn="base">
              <a:buFont typeface="+mj-lt"/>
              <a:buAutoNum type="alphaLcParenR"/>
            </a:pPr>
            <a:r>
              <a:rPr lang="en-US" sz="1600" b="0" i="1" dirty="0">
                <a:solidFill>
                  <a:srgbClr val="000000"/>
                </a:solidFill>
                <a:effectLst/>
                <a:highlight>
                  <a:srgbClr val="FFFFFF"/>
                </a:highlight>
                <a:latin typeface="Aptos" panose="020B0004020202020204" pitchFamily="34" charset="0"/>
              </a:rPr>
              <a:t>Commercial zone</a:t>
            </a:r>
            <a:r>
              <a:rPr lang="en-US" sz="1600" b="0" i="0" dirty="0">
                <a:solidFill>
                  <a:srgbClr val="000000"/>
                </a:solidFill>
                <a:effectLst/>
                <a:highlight>
                  <a:srgbClr val="FFFFFF"/>
                </a:highlight>
                <a:latin typeface="Aptos" panose="020B0004020202020204" pitchFamily="34" charset="0"/>
              </a:rPr>
              <a:t> </a:t>
            </a:r>
          </a:p>
          <a:p>
            <a:pPr marL="971550" lvl="1" indent="-514350" fontAlgn="base">
              <a:buFont typeface="+mj-lt"/>
              <a:buAutoNum type="alphaLcParenR"/>
            </a:pPr>
            <a:r>
              <a:rPr lang="en-US" sz="1600" b="0" i="1" dirty="0">
                <a:solidFill>
                  <a:srgbClr val="000000"/>
                </a:solidFill>
                <a:effectLst/>
                <a:highlight>
                  <a:srgbClr val="FFFFFF"/>
                </a:highlight>
                <a:latin typeface="Aptos" panose="020B0004020202020204" pitchFamily="34" charset="0"/>
              </a:rPr>
              <a:t>Town </a:t>
            </a:r>
            <a:r>
              <a:rPr lang="en-US" sz="1600" b="0" i="1" dirty="0" err="1">
                <a:solidFill>
                  <a:srgbClr val="000000"/>
                </a:solidFill>
                <a:effectLst/>
                <a:highlight>
                  <a:srgbClr val="FFFFFF"/>
                </a:highlight>
                <a:latin typeface="Aptos" panose="020B0004020202020204" pitchFamily="34" charset="0"/>
              </a:rPr>
              <a:t>centre</a:t>
            </a:r>
            <a:r>
              <a:rPr lang="en-US" sz="1600" b="0" i="1" dirty="0">
                <a:solidFill>
                  <a:srgbClr val="000000"/>
                </a:solidFill>
                <a:effectLst/>
                <a:highlight>
                  <a:srgbClr val="FFFFFF"/>
                </a:highlight>
                <a:latin typeface="Aptos" panose="020B0004020202020204" pitchFamily="34" charset="0"/>
              </a:rPr>
              <a:t> zone</a:t>
            </a:r>
            <a:r>
              <a:rPr lang="en-US" sz="1600" b="0" i="0" dirty="0">
                <a:solidFill>
                  <a:srgbClr val="000000"/>
                </a:solidFill>
                <a:effectLst/>
                <a:highlight>
                  <a:srgbClr val="FFFFFF"/>
                </a:highlight>
                <a:latin typeface="Aptos" panose="020B0004020202020204" pitchFamily="34" charset="0"/>
              </a:rPr>
              <a:t> </a:t>
            </a:r>
          </a:p>
          <a:p>
            <a:pPr marL="971550" lvl="1" indent="-514350" fontAlgn="base">
              <a:buFont typeface="+mj-lt"/>
              <a:buAutoNum type="alphaLcParenR"/>
            </a:pPr>
            <a:r>
              <a:rPr lang="en-US" sz="1600" b="0" i="1" dirty="0">
                <a:solidFill>
                  <a:srgbClr val="000000"/>
                </a:solidFill>
                <a:effectLst/>
                <a:highlight>
                  <a:srgbClr val="FFFFFF"/>
                </a:highlight>
                <a:latin typeface="Aptos" panose="020B0004020202020204" pitchFamily="34" charset="0"/>
              </a:rPr>
              <a:t>General industrial zone</a:t>
            </a:r>
            <a:r>
              <a:rPr lang="en-US" sz="1600" b="0" i="0" dirty="0">
                <a:solidFill>
                  <a:srgbClr val="000000"/>
                </a:solidFill>
                <a:effectLst/>
                <a:highlight>
                  <a:srgbClr val="FFFFFF"/>
                </a:highlight>
                <a:latin typeface="Aptos" panose="020B0004020202020204" pitchFamily="34" charset="0"/>
              </a:rPr>
              <a:t> </a:t>
            </a:r>
          </a:p>
          <a:p>
            <a:pPr marL="971550" lvl="1" indent="-514350" fontAlgn="base">
              <a:buFont typeface="+mj-lt"/>
              <a:buAutoNum type="alphaLcParenR"/>
            </a:pPr>
            <a:r>
              <a:rPr lang="en-US" sz="1600" b="0" i="1" dirty="0">
                <a:solidFill>
                  <a:srgbClr val="000000"/>
                </a:solidFill>
                <a:effectLst/>
                <a:highlight>
                  <a:srgbClr val="FFFFFF"/>
                </a:highlight>
                <a:latin typeface="Aptos" panose="020B0004020202020204" pitchFamily="34" charset="0"/>
              </a:rPr>
              <a:t>Heavy industrial zone </a:t>
            </a:r>
            <a:r>
              <a:rPr lang="en-US" sz="1600" b="0" i="0" dirty="0">
                <a:solidFill>
                  <a:srgbClr val="000000"/>
                </a:solidFill>
                <a:effectLst/>
                <a:highlight>
                  <a:srgbClr val="FFFFFF"/>
                </a:highlight>
                <a:latin typeface="Aptos" panose="020B0004020202020204" pitchFamily="34" charset="0"/>
              </a:rPr>
              <a:t> </a:t>
            </a:r>
          </a:p>
          <a:p>
            <a:pPr marL="971550" lvl="1" indent="-514350" fontAlgn="base">
              <a:buFont typeface="+mj-lt"/>
              <a:buAutoNum type="alphaLcParenR"/>
            </a:pPr>
            <a:r>
              <a:rPr lang="en-US" sz="1600" b="0" i="1" dirty="0">
                <a:solidFill>
                  <a:srgbClr val="000000"/>
                </a:solidFill>
                <a:effectLst/>
                <a:highlight>
                  <a:srgbClr val="FFFFFF"/>
                </a:highlight>
                <a:latin typeface="Aptos" panose="020B0004020202020204" pitchFamily="34" charset="0"/>
              </a:rPr>
              <a:t>Business </a:t>
            </a:r>
            <a:r>
              <a:rPr lang="en-US" sz="1600" b="0" i="1" dirty="0" err="1">
                <a:solidFill>
                  <a:srgbClr val="000000"/>
                </a:solidFill>
                <a:effectLst/>
                <a:highlight>
                  <a:srgbClr val="FFFFFF"/>
                </a:highlight>
                <a:latin typeface="Aptos" panose="020B0004020202020204" pitchFamily="34" charset="0"/>
              </a:rPr>
              <a:t>Tamahere</a:t>
            </a:r>
            <a:r>
              <a:rPr lang="en-US" sz="1600" b="0" i="1" dirty="0">
                <a:solidFill>
                  <a:srgbClr val="000000"/>
                </a:solidFill>
                <a:effectLst/>
                <a:highlight>
                  <a:srgbClr val="FFFFFF"/>
                </a:highlight>
                <a:latin typeface="Aptos" panose="020B0004020202020204" pitchFamily="34" charset="0"/>
              </a:rPr>
              <a:t> zone</a:t>
            </a:r>
            <a:r>
              <a:rPr lang="en-US" sz="1600" b="0" i="0" dirty="0">
                <a:solidFill>
                  <a:srgbClr val="000000"/>
                </a:solidFill>
                <a:effectLst/>
                <a:highlight>
                  <a:srgbClr val="FFFFFF"/>
                </a:highlight>
                <a:latin typeface="Aptos" panose="020B0004020202020204" pitchFamily="34" charset="0"/>
              </a:rPr>
              <a:t> </a:t>
            </a:r>
          </a:p>
          <a:p>
            <a:pPr marL="971550" lvl="1" indent="-514350" fontAlgn="base">
              <a:buFont typeface="+mj-lt"/>
              <a:buAutoNum type="alphaLcParenR"/>
            </a:pPr>
            <a:r>
              <a:rPr lang="en-US" sz="1600" b="0" i="1" dirty="0">
                <a:solidFill>
                  <a:srgbClr val="000000"/>
                </a:solidFill>
                <a:effectLst/>
                <a:highlight>
                  <a:srgbClr val="FFFFFF"/>
                </a:highlight>
                <a:latin typeface="Aptos" panose="020B0004020202020204" pitchFamily="34" charset="0"/>
              </a:rPr>
              <a:t>Matangi zone</a:t>
            </a:r>
            <a:r>
              <a:rPr lang="en-US" sz="1600" b="0" i="0" dirty="0">
                <a:solidFill>
                  <a:srgbClr val="000000"/>
                </a:solidFill>
                <a:effectLst/>
                <a:highlight>
                  <a:srgbClr val="FFFFFF"/>
                </a:highlight>
                <a:latin typeface="Aptos" panose="020B0004020202020204" pitchFamily="34" charset="0"/>
              </a:rPr>
              <a:t> </a:t>
            </a:r>
          </a:p>
          <a:p>
            <a:pPr marL="971550" lvl="1" indent="-514350" fontAlgn="base">
              <a:buFont typeface="+mj-lt"/>
              <a:buAutoNum type="alphaLcParenR"/>
            </a:pPr>
            <a:r>
              <a:rPr lang="en-US" sz="1600" b="0" i="1" dirty="0" err="1">
                <a:solidFill>
                  <a:srgbClr val="000000"/>
                </a:solidFill>
                <a:effectLst/>
                <a:highlight>
                  <a:srgbClr val="FFFFFF"/>
                </a:highlight>
                <a:latin typeface="Aptos" panose="020B0004020202020204" pitchFamily="34" charset="0"/>
              </a:rPr>
              <a:t>Rangitahi</a:t>
            </a:r>
            <a:r>
              <a:rPr lang="en-US" sz="1600" b="0" i="1" dirty="0">
                <a:solidFill>
                  <a:srgbClr val="000000"/>
                </a:solidFill>
                <a:effectLst/>
                <a:highlight>
                  <a:srgbClr val="FFFFFF"/>
                </a:highlight>
                <a:latin typeface="Aptos" panose="020B0004020202020204" pitchFamily="34" charset="0"/>
              </a:rPr>
              <a:t> peninsula zone</a:t>
            </a:r>
            <a:r>
              <a:rPr lang="en-US" sz="1600" b="0" i="0" dirty="0">
                <a:solidFill>
                  <a:srgbClr val="000000"/>
                </a:solidFill>
                <a:effectLst/>
                <a:highlight>
                  <a:srgbClr val="FFFFFF"/>
                </a:highlight>
                <a:latin typeface="Aptos" panose="020B0004020202020204" pitchFamily="34" charset="0"/>
              </a:rPr>
              <a:t> </a:t>
            </a:r>
          </a:p>
          <a:p>
            <a:pPr algn="l" rtl="0" fontAlgn="base">
              <a:buFont typeface="+mj-lt"/>
              <a:buAutoNum type="arabicPeriod" startAt="2"/>
            </a:pPr>
            <a:r>
              <a:rPr lang="en-US" sz="1700" b="0" i="1" dirty="0">
                <a:solidFill>
                  <a:srgbClr val="000000"/>
                </a:solidFill>
                <a:effectLst/>
                <a:highlight>
                  <a:srgbClr val="FFFFFF"/>
                </a:highlight>
                <a:latin typeface="Aptos" panose="020B0004020202020204" pitchFamily="34" charset="0"/>
              </a:rPr>
              <a:t> In addition to the listed zones, properties with a land area of up to and including </a:t>
            </a:r>
            <a:r>
              <a:rPr lang="en-US" sz="1700" b="0" i="1" strike="sngStrike" dirty="0">
                <a:solidFill>
                  <a:srgbClr val="000000"/>
                </a:solidFill>
                <a:effectLst/>
                <a:highlight>
                  <a:srgbClr val="FFFFFF"/>
                </a:highlight>
                <a:latin typeface="Aptos" panose="020B0004020202020204" pitchFamily="34" charset="0"/>
              </a:rPr>
              <a:t>2,500</a:t>
            </a:r>
            <a:r>
              <a:rPr lang="en-US" sz="1700" b="0" i="1" dirty="0">
                <a:solidFill>
                  <a:srgbClr val="000000"/>
                </a:solidFill>
                <a:effectLst/>
                <a:highlight>
                  <a:srgbClr val="FFFFFF"/>
                </a:highlight>
                <a:latin typeface="Aptos" panose="020B0004020202020204" pitchFamily="34" charset="0"/>
              </a:rPr>
              <a:t> </a:t>
            </a:r>
            <a:r>
              <a:rPr lang="en-US" sz="1700" b="0" i="1" dirty="0">
                <a:solidFill>
                  <a:srgbClr val="FF0000"/>
                </a:solidFill>
                <a:effectLst/>
                <a:highlight>
                  <a:srgbClr val="FFFFFF"/>
                </a:highlight>
                <a:latin typeface="Aptos" panose="020B0004020202020204" pitchFamily="34" charset="0"/>
              </a:rPr>
              <a:t>1,500 </a:t>
            </a:r>
            <a:r>
              <a:rPr lang="en-US" sz="1700" b="0" i="1" dirty="0">
                <a:solidFill>
                  <a:srgbClr val="000000"/>
                </a:solidFill>
                <a:effectLst/>
                <a:highlight>
                  <a:srgbClr val="FFFFFF"/>
                </a:highlight>
                <a:latin typeface="Aptos" panose="020B0004020202020204" pitchFamily="34" charset="0"/>
              </a:rPr>
              <a:t>square meters, irrespective of the designated zone.</a:t>
            </a:r>
            <a:r>
              <a:rPr lang="en-US" sz="1700" b="0" i="0" dirty="0">
                <a:solidFill>
                  <a:srgbClr val="000000"/>
                </a:solidFill>
                <a:effectLst/>
                <a:highlight>
                  <a:srgbClr val="FFFFFF"/>
                </a:highlight>
                <a:latin typeface="Aptos" panose="020B0004020202020204" pitchFamily="34" charset="0"/>
              </a:rPr>
              <a:t> </a:t>
            </a:r>
          </a:p>
        </p:txBody>
      </p:sp>
    </p:spTree>
    <p:extLst>
      <p:ext uri="{BB962C8B-B14F-4D97-AF65-F5344CB8AC3E}">
        <p14:creationId xmlns:p14="http://schemas.microsoft.com/office/powerpoint/2010/main" val="328370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629191" y="323033"/>
            <a:ext cx="11127379" cy="1235802"/>
          </a:xfrm>
        </p:spPr>
        <p:txBody>
          <a:bodyPr>
            <a:normAutofit/>
          </a:bodyPr>
          <a:lstStyle/>
          <a:p>
            <a:pPr algn="just">
              <a:spcBef>
                <a:spcPts val="600"/>
              </a:spcBef>
            </a:pPr>
            <a:r>
              <a:rPr lang="en-US" sz="4000" b="1" dirty="0">
                <a:effectLst/>
                <a:ea typeface="Times New Roman" panose="02020603050405020304" pitchFamily="18" charset="0"/>
                <a:cs typeface="Calibri" panose="020F0502020204030204" pitchFamily="34" charset="0"/>
              </a:rPr>
              <a:t>Q5. Do you believe roosters should be allowed to be kept in lifestyle areas in the Waikato district? </a:t>
            </a:r>
            <a:endParaRPr lang="en-NZ" sz="4000" dirty="0">
              <a:effectLst/>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graphicFrame>
        <p:nvGraphicFramePr>
          <p:cNvPr id="6" name="Chart 5">
            <a:extLst>
              <a:ext uri="{FF2B5EF4-FFF2-40B4-BE49-F238E27FC236}">
                <a16:creationId xmlns:a16="http://schemas.microsoft.com/office/drawing/2014/main" id="{CC4F7B92-42F2-419A-C2EB-D18626957333}"/>
              </a:ext>
            </a:extLst>
          </p:cNvPr>
          <p:cNvGraphicFramePr/>
          <p:nvPr>
            <p:extLst>
              <p:ext uri="{D42A27DB-BD31-4B8C-83A1-F6EECF244321}">
                <p14:modId xmlns:p14="http://schemas.microsoft.com/office/powerpoint/2010/main" val="1410758512"/>
              </p:ext>
            </p:extLst>
          </p:nvPr>
        </p:nvGraphicFramePr>
        <p:xfrm>
          <a:off x="975361" y="1558835"/>
          <a:ext cx="9518752" cy="4005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845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1268668"/>
            <a:ext cx="9943015" cy="733487"/>
          </a:xfrm>
        </p:spPr>
        <p:txBody>
          <a:bodyPr>
            <a:noAutofit/>
          </a:bodyPr>
          <a:lstStyle/>
          <a:p>
            <a:pPr algn="just">
              <a:spcBef>
                <a:spcPts val="600"/>
              </a:spcBef>
            </a:pPr>
            <a:r>
              <a:rPr lang="en-US" sz="4000" b="1" dirty="0">
                <a:effectLst/>
                <a:ea typeface="Times New Roman" panose="02020603050405020304" pitchFamily="18" charset="0"/>
                <a:cs typeface="Calibri" panose="020F0502020204030204" pitchFamily="34" charset="0"/>
              </a:rPr>
              <a:t>Q6. Please tell us why?</a:t>
            </a:r>
            <a:endParaRPr lang="en-NZ" sz="4000" dirty="0">
              <a:effectLst/>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sp>
        <p:nvSpPr>
          <p:cNvPr id="4" name="Text Placeholder 3">
            <a:extLst>
              <a:ext uri="{FF2B5EF4-FFF2-40B4-BE49-F238E27FC236}">
                <a16:creationId xmlns:a16="http://schemas.microsoft.com/office/drawing/2014/main" id="{20E5FAFA-AC84-03B5-324A-A93A878A9397}"/>
              </a:ext>
            </a:extLst>
          </p:cNvPr>
          <p:cNvSpPr txBox="1">
            <a:spLocks/>
          </p:cNvSpPr>
          <p:nvPr/>
        </p:nvSpPr>
        <p:spPr>
          <a:xfrm>
            <a:off x="751111" y="2008813"/>
            <a:ext cx="10597245" cy="358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ptos" panose="020B0004020202020204" pitchFamily="34" charset="0"/>
                <a:ea typeface="Times New Roman" panose="02020603050405020304" pitchFamily="18" charset="0"/>
                <a:cs typeface="Calibri" panose="020F0502020204030204" pitchFamily="34" charset="0"/>
              </a:rPr>
              <a:t>155 comments in</a:t>
            </a:r>
            <a:r>
              <a:rPr lang="en-US" sz="2400" i="1" dirty="0">
                <a:latin typeface="Aptos" panose="020B0004020202020204" pitchFamily="34" charset="0"/>
                <a:ea typeface="Times New Roman" panose="02020603050405020304" pitchFamily="18" charset="0"/>
                <a:cs typeface="Calibri" panose="020F0502020204030204" pitchFamily="34" charset="0"/>
              </a:rPr>
              <a:t> support </a:t>
            </a:r>
            <a:r>
              <a:rPr lang="en-US" sz="2400" dirty="0">
                <a:latin typeface="Aptos" panose="020B0004020202020204" pitchFamily="34" charset="0"/>
                <a:ea typeface="Times New Roman" panose="02020603050405020304" pitchFamily="18" charset="0"/>
                <a:cs typeface="Calibri" panose="020F0502020204030204" pitchFamily="34" charset="0"/>
              </a:rPr>
              <a:t>of roosters in lifestyle areas:</a:t>
            </a:r>
          </a:p>
          <a:p>
            <a:pPr lvl="1"/>
            <a:r>
              <a:rPr lang="en-US" sz="2400" dirty="0">
                <a:effectLst/>
                <a:latin typeface="Aptos" panose="020B0004020202020204" pitchFamily="34" charset="0"/>
                <a:ea typeface="Times New Roman" panose="02020603050405020304" pitchFamily="18" charset="0"/>
                <a:cs typeface="Calibri" panose="020F0502020204030204" pitchFamily="34" charset="0"/>
              </a:rPr>
              <a:t>Rural nature of these zones</a:t>
            </a:r>
          </a:p>
          <a:p>
            <a:pPr lvl="1"/>
            <a:r>
              <a:rPr lang="en-US" sz="2400" dirty="0">
                <a:latin typeface="Aptos" panose="020B0004020202020204" pitchFamily="34" charset="0"/>
                <a:ea typeface="Times New Roman" panose="02020603050405020304" pitchFamily="18" charset="0"/>
                <a:cs typeface="Calibri" panose="020F0502020204030204" pitchFamily="34" charset="0"/>
              </a:rPr>
              <a:t>Support conditional on proper management</a:t>
            </a:r>
          </a:p>
          <a:p>
            <a:pPr lvl="1"/>
            <a:r>
              <a:rPr lang="en-US" sz="2400" dirty="0">
                <a:effectLst/>
                <a:latin typeface="Aptos" panose="020B0004020202020204" pitchFamily="34" charset="0"/>
                <a:ea typeface="Times New Roman" panose="02020603050405020304" pitchFamily="18" charset="0"/>
                <a:cs typeface="Calibri" panose="020F0502020204030204" pitchFamily="34" charset="0"/>
              </a:rPr>
              <a:t>Important role of roosters in breeding and protecting hens</a:t>
            </a:r>
          </a:p>
          <a:p>
            <a:pPr marL="457200" lvl="1" indent="0">
              <a:buNone/>
            </a:pPr>
            <a:endParaRPr lang="en-US" sz="2400" dirty="0">
              <a:effectLst/>
              <a:latin typeface="Aptos" panose="020B0004020202020204" pitchFamily="34" charset="0"/>
              <a:ea typeface="Times New Roman" panose="02020603050405020304" pitchFamily="18" charset="0"/>
              <a:cs typeface="Calibri" panose="020F0502020204030204" pitchFamily="34" charset="0"/>
            </a:endParaRPr>
          </a:p>
          <a:p>
            <a:r>
              <a:rPr lang="en-US" sz="2400" dirty="0">
                <a:effectLst/>
                <a:latin typeface="Aptos" panose="020B0004020202020204" pitchFamily="34" charset="0"/>
                <a:ea typeface="Times New Roman" panose="02020603050405020304" pitchFamily="18" charset="0"/>
                <a:cs typeface="Calibri" panose="020F0502020204030204" pitchFamily="34" charset="0"/>
              </a:rPr>
              <a:t>77 comments were made </a:t>
            </a:r>
            <a:r>
              <a:rPr lang="en-US" sz="2400" i="1" dirty="0">
                <a:effectLst/>
                <a:latin typeface="Aptos" panose="020B0004020202020204" pitchFamily="34" charset="0"/>
                <a:ea typeface="Times New Roman" panose="02020603050405020304" pitchFamily="18" charset="0"/>
                <a:cs typeface="Calibri" panose="020F0502020204030204" pitchFamily="34" charset="0"/>
              </a:rPr>
              <a:t>in opposition:</a:t>
            </a:r>
            <a:endParaRPr lang="en-US" sz="2400" dirty="0">
              <a:effectLst/>
              <a:latin typeface="Aptos" panose="020B0004020202020204" pitchFamily="34" charset="0"/>
              <a:ea typeface="Times New Roman" panose="02020603050405020304" pitchFamily="18" charset="0"/>
              <a:cs typeface="Calibri" panose="020F0502020204030204" pitchFamily="34" charset="0"/>
            </a:endParaRPr>
          </a:p>
          <a:p>
            <a:pPr lvl="1"/>
            <a:r>
              <a:rPr lang="en-US" sz="2400" dirty="0">
                <a:latin typeface="Aptos" panose="020B0004020202020204" pitchFamily="34" charset="0"/>
                <a:ea typeface="Times New Roman" panose="02020603050405020304" pitchFamily="18" charset="0"/>
                <a:cs typeface="Calibri" panose="020F0502020204030204" pitchFamily="34" charset="0"/>
              </a:rPr>
              <a:t>Noise from roosters</a:t>
            </a:r>
            <a:endParaRPr lang="en-US" sz="2400" dirty="0">
              <a:effectLst/>
              <a:latin typeface="Aptos" panose="020B0004020202020204" pitchFamily="34" charset="0"/>
              <a:ea typeface="Times New Roman" panose="02020603050405020304" pitchFamily="18" charset="0"/>
              <a:cs typeface="Calibri" panose="020F0502020204030204" pitchFamily="34" charset="0"/>
            </a:endParaRPr>
          </a:p>
          <a:p>
            <a:pPr lvl="1"/>
            <a:r>
              <a:rPr lang="en-US" sz="2400" dirty="0">
                <a:latin typeface="Aptos" panose="020B0004020202020204" pitchFamily="34" charset="0"/>
                <a:ea typeface="Times New Roman" panose="02020603050405020304" pitchFamily="18" charset="0"/>
                <a:cs typeface="Calibri" panose="020F0502020204030204" pitchFamily="34" charset="0"/>
              </a:rPr>
              <a:t>Close proximity of lifestyle blocks. </a:t>
            </a:r>
            <a:endParaRPr lang="en-US" sz="2400" dirty="0">
              <a:effectLst/>
              <a:latin typeface="Aptos" panose="020B0004020202020204" pitchFamily="34" charset="0"/>
              <a:ea typeface="Times New Roman" panose="02020603050405020304" pitchFamily="18" charset="0"/>
              <a:cs typeface="Calibri" panose="020F0502020204030204" pitchFamily="34" charset="0"/>
            </a:endParaRPr>
          </a:p>
          <a:p>
            <a:pPr marL="0" indent="0">
              <a:buNone/>
            </a:pPr>
            <a:endParaRPr lang="en-US" sz="1800" i="1" dirty="0">
              <a:latin typeface="Aptos" panose="020B0004020202020204" pitchFamily="34" charset="0"/>
              <a:cs typeface="Calibri" panose="020F0502020204030204" pitchFamily="34" charset="0"/>
            </a:endParaRPr>
          </a:p>
          <a:p>
            <a:pPr marL="0" indent="0">
              <a:buNone/>
            </a:pPr>
            <a:endParaRPr lang="en-NZ" sz="2800" dirty="0"/>
          </a:p>
        </p:txBody>
      </p:sp>
    </p:spTree>
    <p:extLst>
      <p:ext uri="{BB962C8B-B14F-4D97-AF65-F5344CB8AC3E}">
        <p14:creationId xmlns:p14="http://schemas.microsoft.com/office/powerpoint/2010/main" val="323214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1268668"/>
            <a:ext cx="9943015" cy="733487"/>
          </a:xfrm>
        </p:spPr>
        <p:txBody>
          <a:bodyPr>
            <a:noAutofit/>
          </a:bodyPr>
          <a:lstStyle/>
          <a:p>
            <a:pPr algn="just">
              <a:spcBef>
                <a:spcPts val="600"/>
              </a:spcBef>
            </a:pPr>
            <a:r>
              <a:rPr lang="en-NZ" sz="4000" dirty="0">
                <a:latin typeface="Aptos" panose="020B0004020202020204" pitchFamily="34" charset="0"/>
                <a:ea typeface="Times New Roman" panose="02020603050405020304" pitchFamily="18" charset="0"/>
                <a:cs typeface="Times New Roman" panose="02020603050405020304" pitchFamily="18" charset="0"/>
              </a:rPr>
              <a:t>Staff recommendation 3</a:t>
            </a:r>
            <a:endParaRPr lang="en-NZ" sz="40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sp>
        <p:nvSpPr>
          <p:cNvPr id="4" name="Text Placeholder 3">
            <a:extLst>
              <a:ext uri="{FF2B5EF4-FFF2-40B4-BE49-F238E27FC236}">
                <a16:creationId xmlns:a16="http://schemas.microsoft.com/office/drawing/2014/main" id="{20E5FAFA-AC84-03B5-324A-A93A878A9397}"/>
              </a:ext>
            </a:extLst>
          </p:cNvPr>
          <p:cNvSpPr txBox="1">
            <a:spLocks/>
          </p:cNvSpPr>
          <p:nvPr/>
        </p:nvSpPr>
        <p:spPr>
          <a:xfrm>
            <a:off x="751111" y="2420245"/>
            <a:ext cx="10597245" cy="358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NZ" sz="2800" dirty="0">
                <a:effectLst/>
                <a:latin typeface="Aptos" panose="020B0004020202020204" pitchFamily="34" charset="0"/>
                <a:ea typeface="Times New Roman" panose="02020603050405020304" pitchFamily="18" charset="0"/>
                <a:cs typeface="Calibri" panose="020F0502020204030204" pitchFamily="34" charset="0"/>
              </a:rPr>
              <a:t>Council to </a:t>
            </a:r>
            <a:r>
              <a:rPr lang="en-NZ" sz="2800" dirty="0">
                <a:latin typeface="Aptos" panose="020B0004020202020204" pitchFamily="34" charset="0"/>
                <a:cs typeface="Calibri" panose="020F0502020204030204" pitchFamily="34" charset="0"/>
              </a:rPr>
              <a:t>consider permitting roosters in lifestyle </a:t>
            </a:r>
            <a:r>
              <a:rPr lang="en-NZ" sz="2800" dirty="0">
                <a:effectLst/>
                <a:latin typeface="Aptos" panose="020B0004020202020204" pitchFamily="34" charset="0"/>
                <a:ea typeface="Times New Roman" panose="02020603050405020304" pitchFamily="18" charset="0"/>
                <a:cs typeface="Calibri" panose="020F0502020204030204" pitchFamily="34" charset="0"/>
              </a:rPr>
              <a:t>areas, as proposed below:</a:t>
            </a:r>
            <a:endParaRPr lang="en-NZ" sz="28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0" indent="0">
              <a:buNone/>
            </a:pP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7.3 No</a:t>
            </a:r>
            <a:r>
              <a:rPr lang="en-NZ" sz="2800" i="1" spc="-15"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person</a:t>
            </a:r>
            <a:r>
              <a:rPr lang="en-NZ" sz="2800" i="1" spc="-5"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shall</a:t>
            </a:r>
            <a:r>
              <a:rPr lang="en-NZ" sz="2800" i="1" spc="-10"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keep</a:t>
            </a:r>
            <a:r>
              <a:rPr lang="en-NZ" sz="2800" i="1" spc="-10"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a</a:t>
            </a:r>
            <a:r>
              <a:rPr lang="en-NZ" sz="2800" i="1" spc="-20"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rooster</a:t>
            </a:r>
            <a:r>
              <a:rPr lang="en-NZ" sz="2800" i="1" spc="-5"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on</a:t>
            </a:r>
            <a:r>
              <a:rPr lang="en-NZ" sz="2800" i="1" spc="-15"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any</a:t>
            </a:r>
            <a:r>
              <a:rPr lang="en-NZ" sz="2800" i="1" spc="-10"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property</a:t>
            </a:r>
            <a:r>
              <a:rPr lang="en-NZ" sz="2800" i="1" spc="-10"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which</a:t>
            </a:r>
            <a:r>
              <a:rPr lang="en-NZ" sz="2800" i="1" spc="-20"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is</a:t>
            </a:r>
            <a:r>
              <a:rPr lang="en-NZ" sz="2800" i="1" spc="-15"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within</a:t>
            </a:r>
            <a:r>
              <a:rPr lang="en-NZ" sz="2800" i="1" spc="-20"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an</a:t>
            </a:r>
            <a:r>
              <a:rPr lang="en-NZ" sz="2800" i="1" spc="-10"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urban</a:t>
            </a:r>
            <a:r>
              <a:rPr lang="en-NZ" sz="2800" i="1" spc="-5" dirty="0">
                <a:effectLst/>
                <a:latin typeface="Aptos" panose="020B0004020202020204" pitchFamily="34" charset="0"/>
                <a:ea typeface="Times New Roman" panose="02020603050405020304" pitchFamily="18" charset="0"/>
                <a:cs typeface="Times New Roman" panose="02020603050405020304" pitchFamily="18" charset="0"/>
              </a:rPr>
              <a:t> </a:t>
            </a:r>
            <a:r>
              <a:rPr lang="en-NZ" sz="2800" i="1" dirty="0">
                <a:effectLst/>
                <a:latin typeface="Aptos" panose="020B0004020202020204" pitchFamily="34" charset="0"/>
                <a:ea typeface="Times New Roman" panose="02020603050405020304" pitchFamily="18" charset="0"/>
                <a:cs typeface="Times New Roman" panose="02020603050405020304" pitchFamily="18" charset="0"/>
              </a:rPr>
              <a:t>area. </a:t>
            </a:r>
            <a:r>
              <a:rPr lang="en-NZ" sz="2800" i="1" strike="sngStrike" dirty="0">
                <a:effectLst/>
                <a:latin typeface="Aptos" panose="020B0004020202020204" pitchFamily="34" charset="0"/>
                <a:ea typeface="Times New Roman" panose="02020603050405020304" pitchFamily="18" charset="0"/>
                <a:cs typeface="Times New Roman" panose="02020603050405020304" pitchFamily="18" charset="0"/>
              </a:rPr>
              <a:t>or which is zoned country living under the Waikato District Plan.</a:t>
            </a:r>
            <a:endParaRPr lang="en-US" sz="4400" b="0" i="0" dirty="0">
              <a:solidFill>
                <a:srgbClr val="000000"/>
              </a:solidFill>
              <a:effectLst/>
              <a:highlight>
                <a:srgbClr val="FFFFFF"/>
              </a:highlight>
              <a:latin typeface="Aptos" panose="020B0004020202020204" pitchFamily="34" charset="0"/>
            </a:endParaRPr>
          </a:p>
        </p:txBody>
      </p:sp>
    </p:spTree>
    <p:extLst>
      <p:ext uri="{BB962C8B-B14F-4D97-AF65-F5344CB8AC3E}">
        <p14:creationId xmlns:p14="http://schemas.microsoft.com/office/powerpoint/2010/main" val="33032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2" y="391886"/>
            <a:ext cx="10413278" cy="1000189"/>
          </a:xfrm>
        </p:spPr>
        <p:txBody>
          <a:bodyPr>
            <a:noAutofit/>
          </a:bodyPr>
          <a:lstStyle/>
          <a:p>
            <a:pPr algn="just">
              <a:spcBef>
                <a:spcPts val="600"/>
              </a:spcBef>
            </a:pPr>
            <a:r>
              <a:rPr lang="en-US" sz="3600" b="1" dirty="0">
                <a:effectLst/>
                <a:latin typeface="Aptos" panose="020B0004020202020204" pitchFamily="34" charset="0"/>
                <a:ea typeface="Times New Roman" panose="02020603050405020304" pitchFamily="18" charset="0"/>
                <a:cs typeface="Calibri" panose="020F0502020204030204" pitchFamily="34" charset="0"/>
              </a:rPr>
              <a:t>Q7. What is your preferred limit for the number of beehives on a property, in urban areas?</a:t>
            </a:r>
            <a:endParaRPr lang="en-NZ" sz="36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graphicFrame>
        <p:nvGraphicFramePr>
          <p:cNvPr id="6" name="Chart 5">
            <a:extLst>
              <a:ext uri="{FF2B5EF4-FFF2-40B4-BE49-F238E27FC236}">
                <a16:creationId xmlns:a16="http://schemas.microsoft.com/office/drawing/2014/main" id="{F8C1565A-1209-5A3F-FA03-0CD1306A69E0}"/>
              </a:ext>
            </a:extLst>
          </p:cNvPr>
          <p:cNvGraphicFramePr/>
          <p:nvPr>
            <p:extLst>
              <p:ext uri="{D42A27DB-BD31-4B8C-83A1-F6EECF244321}">
                <p14:modId xmlns:p14="http://schemas.microsoft.com/office/powerpoint/2010/main" val="1050154682"/>
              </p:ext>
            </p:extLst>
          </p:nvPr>
        </p:nvGraphicFramePr>
        <p:xfrm>
          <a:off x="1079863" y="1672046"/>
          <a:ext cx="10032274" cy="384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634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1268668"/>
            <a:ext cx="9943015" cy="733487"/>
          </a:xfrm>
        </p:spPr>
        <p:txBody>
          <a:bodyPr>
            <a:noAutofit/>
          </a:bodyPr>
          <a:lstStyle/>
          <a:p>
            <a:pPr algn="just">
              <a:spcBef>
                <a:spcPts val="600"/>
              </a:spcBef>
            </a:pPr>
            <a:r>
              <a:rPr lang="en-US" sz="4000" dirty="0">
                <a:latin typeface="Aptos" panose="020B0004020202020204" pitchFamily="34" charset="0"/>
                <a:ea typeface="Times New Roman" panose="02020603050405020304" pitchFamily="18" charset="0"/>
                <a:cs typeface="Calibri" panose="020F0502020204030204" pitchFamily="34" charset="0"/>
              </a:rPr>
              <a:t>Q8. Please tell us why</a:t>
            </a:r>
            <a:endParaRPr lang="en-NZ" sz="40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sp>
        <p:nvSpPr>
          <p:cNvPr id="4" name="Text Placeholder 3">
            <a:extLst>
              <a:ext uri="{FF2B5EF4-FFF2-40B4-BE49-F238E27FC236}">
                <a16:creationId xmlns:a16="http://schemas.microsoft.com/office/drawing/2014/main" id="{20E5FAFA-AC84-03B5-324A-A93A878A9397}"/>
              </a:ext>
            </a:extLst>
          </p:cNvPr>
          <p:cNvSpPr txBox="1">
            <a:spLocks/>
          </p:cNvSpPr>
          <p:nvPr/>
        </p:nvSpPr>
        <p:spPr>
          <a:xfrm>
            <a:off x="751111" y="2008813"/>
            <a:ext cx="10597245" cy="35805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ptos" panose="020B0004020202020204" pitchFamily="34" charset="0"/>
                <a:ea typeface="Times New Roman" panose="02020603050405020304" pitchFamily="18" charset="0"/>
                <a:cs typeface="Calibri" panose="020F0502020204030204" pitchFamily="34" charset="0"/>
              </a:rPr>
              <a:t>137 comments in</a:t>
            </a:r>
            <a:r>
              <a:rPr lang="en-US" sz="2400" i="1" dirty="0">
                <a:latin typeface="Aptos" panose="020B0004020202020204" pitchFamily="34" charset="0"/>
                <a:ea typeface="Times New Roman" panose="02020603050405020304" pitchFamily="18" charset="0"/>
                <a:cs typeface="Calibri" panose="020F0502020204030204" pitchFamily="34" charset="0"/>
              </a:rPr>
              <a:t> support </a:t>
            </a:r>
            <a:r>
              <a:rPr lang="en-US" sz="2400" dirty="0">
                <a:latin typeface="Aptos" panose="020B0004020202020204" pitchFamily="34" charset="0"/>
                <a:ea typeface="Times New Roman" panose="02020603050405020304" pitchFamily="18" charset="0"/>
                <a:cs typeface="Calibri" panose="020F0502020204030204" pitchFamily="34" charset="0"/>
              </a:rPr>
              <a:t>of allowing more beehives:</a:t>
            </a:r>
          </a:p>
          <a:p>
            <a:pPr lvl="1"/>
            <a:r>
              <a:rPr lang="en-US" sz="2400" dirty="0">
                <a:effectLst/>
                <a:latin typeface="Aptos"/>
                <a:ea typeface="Times New Roman" panose="02020603050405020304" pitchFamily="18" charset="0"/>
                <a:cs typeface="Calibri"/>
              </a:rPr>
              <a:t>Crucial roles in pollination and ecosystem health.</a:t>
            </a:r>
          </a:p>
          <a:p>
            <a:pPr lvl="1"/>
            <a:r>
              <a:rPr lang="en-US" sz="2400" dirty="0">
                <a:latin typeface="Aptos"/>
                <a:ea typeface="Times New Roman" panose="02020603050405020304" pitchFamily="18" charset="0"/>
                <a:cs typeface="Calibri"/>
              </a:rPr>
              <a:t>Responsible beekeeping practices</a:t>
            </a:r>
          </a:p>
          <a:p>
            <a:pPr lvl="1"/>
            <a:r>
              <a:rPr lang="en-US" sz="2400" dirty="0">
                <a:latin typeface="Aptos"/>
                <a:ea typeface="Times New Roman" panose="02020603050405020304" pitchFamily="18" charset="0"/>
                <a:cs typeface="Calibri"/>
              </a:rPr>
              <a:t>Availability of forage and setback</a:t>
            </a:r>
          </a:p>
          <a:p>
            <a:pPr marL="457200" lvl="1" indent="0">
              <a:buNone/>
            </a:pPr>
            <a:endParaRPr lang="en-US" sz="2400" dirty="0">
              <a:effectLst/>
              <a:latin typeface="Aptos" panose="020B0004020202020204" pitchFamily="34" charset="0"/>
              <a:ea typeface="Times New Roman" panose="02020603050405020304" pitchFamily="18" charset="0"/>
              <a:cs typeface="Calibri" panose="020F0502020204030204" pitchFamily="34" charset="0"/>
            </a:endParaRPr>
          </a:p>
          <a:p>
            <a:r>
              <a:rPr lang="en-US" sz="2400" dirty="0">
                <a:latin typeface="Aptos" panose="020B0004020202020204" pitchFamily="34" charset="0"/>
                <a:ea typeface="Times New Roman" panose="02020603050405020304" pitchFamily="18" charset="0"/>
                <a:cs typeface="Calibri" panose="020F0502020204030204" pitchFamily="34" charset="0"/>
              </a:rPr>
              <a:t>25</a:t>
            </a:r>
            <a:r>
              <a:rPr lang="en-US" sz="2400" dirty="0">
                <a:effectLst/>
                <a:latin typeface="Aptos" panose="020B0004020202020204" pitchFamily="34" charset="0"/>
                <a:ea typeface="Times New Roman" panose="02020603050405020304" pitchFamily="18" charset="0"/>
                <a:cs typeface="Calibri" panose="020F0502020204030204" pitchFamily="34" charset="0"/>
              </a:rPr>
              <a:t> comments were made </a:t>
            </a:r>
            <a:r>
              <a:rPr lang="en-US" sz="2400" i="1" dirty="0">
                <a:effectLst/>
                <a:latin typeface="Aptos" panose="020B0004020202020204" pitchFamily="34" charset="0"/>
                <a:ea typeface="Times New Roman" panose="02020603050405020304" pitchFamily="18" charset="0"/>
                <a:cs typeface="Calibri" panose="020F0502020204030204" pitchFamily="34" charset="0"/>
              </a:rPr>
              <a:t>in opposition:</a:t>
            </a:r>
            <a:endParaRPr lang="en-US" sz="2400" dirty="0">
              <a:effectLst/>
              <a:latin typeface="Aptos" panose="020B0004020202020204" pitchFamily="34" charset="0"/>
              <a:ea typeface="Times New Roman" panose="02020603050405020304" pitchFamily="18" charset="0"/>
              <a:cs typeface="Calibri" panose="020F0502020204030204" pitchFamily="34" charset="0"/>
            </a:endParaRPr>
          </a:p>
          <a:p>
            <a:pPr lvl="1"/>
            <a:r>
              <a:rPr lang="en-US" sz="2400" dirty="0">
                <a:latin typeface="Aptos"/>
                <a:ea typeface="Times New Roman" panose="02020603050405020304" pitchFamily="18" charset="0"/>
                <a:cs typeface="Calibri"/>
              </a:rPr>
              <a:t>Fears of bee stings</a:t>
            </a:r>
            <a:endParaRPr lang="en-US" sz="2400" dirty="0">
              <a:effectLst/>
              <a:latin typeface="Aptos"/>
              <a:ea typeface="Times New Roman" panose="02020603050405020304" pitchFamily="18" charset="0"/>
              <a:cs typeface="Calibri"/>
            </a:endParaRPr>
          </a:p>
          <a:p>
            <a:pPr lvl="1"/>
            <a:r>
              <a:rPr lang="en-US" sz="2400" dirty="0">
                <a:latin typeface="Aptos"/>
                <a:ea typeface="Times New Roman" panose="02020603050405020304" pitchFamily="18" charset="0"/>
                <a:cs typeface="Calibri"/>
              </a:rPr>
              <a:t>Spatial requirements of bee-keeping</a:t>
            </a:r>
            <a:endParaRPr lang="en-US" sz="2400" dirty="0">
              <a:effectLst/>
              <a:latin typeface="Aptos"/>
              <a:ea typeface="Times New Roman" panose="02020603050405020304" pitchFamily="18" charset="0"/>
              <a:cs typeface="Calibri"/>
            </a:endParaRPr>
          </a:p>
          <a:p>
            <a:pPr marL="0" indent="0">
              <a:buNone/>
            </a:pPr>
            <a:endParaRPr lang="en-US" sz="1800" i="1" dirty="0">
              <a:latin typeface="Aptos" panose="020B0004020202020204" pitchFamily="34" charset="0"/>
              <a:cs typeface="Calibri" panose="020F0502020204030204" pitchFamily="34" charset="0"/>
            </a:endParaRPr>
          </a:p>
          <a:p>
            <a:pPr marL="0" indent="0">
              <a:buNone/>
            </a:pPr>
            <a:endParaRPr lang="en-NZ" sz="2800" dirty="0"/>
          </a:p>
        </p:txBody>
      </p:sp>
    </p:spTree>
    <p:extLst>
      <p:ext uri="{BB962C8B-B14F-4D97-AF65-F5344CB8AC3E}">
        <p14:creationId xmlns:p14="http://schemas.microsoft.com/office/powerpoint/2010/main" val="875250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1268668"/>
            <a:ext cx="9943015" cy="733487"/>
          </a:xfrm>
        </p:spPr>
        <p:txBody>
          <a:bodyPr>
            <a:noAutofit/>
          </a:bodyPr>
          <a:lstStyle/>
          <a:p>
            <a:pPr algn="just">
              <a:spcBef>
                <a:spcPts val="600"/>
              </a:spcBef>
            </a:pPr>
            <a:r>
              <a:rPr lang="en-NZ" sz="4000" dirty="0">
                <a:latin typeface="Aptos" panose="020B0004020202020204" pitchFamily="34" charset="0"/>
                <a:ea typeface="Times New Roman" panose="02020603050405020304" pitchFamily="18" charset="0"/>
                <a:cs typeface="Times New Roman" panose="02020603050405020304" pitchFamily="18" charset="0"/>
              </a:rPr>
              <a:t>Staff recommendation 4</a:t>
            </a:r>
            <a:endParaRPr lang="en-NZ" sz="40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sp>
        <p:nvSpPr>
          <p:cNvPr id="4" name="Text Placeholder 3">
            <a:extLst>
              <a:ext uri="{FF2B5EF4-FFF2-40B4-BE49-F238E27FC236}">
                <a16:creationId xmlns:a16="http://schemas.microsoft.com/office/drawing/2014/main" id="{20E5FAFA-AC84-03B5-324A-A93A878A9397}"/>
              </a:ext>
            </a:extLst>
          </p:cNvPr>
          <p:cNvSpPr txBox="1">
            <a:spLocks/>
          </p:cNvSpPr>
          <p:nvPr/>
        </p:nvSpPr>
        <p:spPr>
          <a:xfrm>
            <a:off x="751111" y="2255520"/>
            <a:ext cx="10597245" cy="358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spcAft>
                <a:spcPts val="600"/>
              </a:spcAft>
              <a:buAutoNum type="arabicPeriod"/>
            </a:pPr>
            <a:r>
              <a:rPr lang="en-NZ" sz="2800" dirty="0">
                <a:latin typeface="Aptos" panose="020B0004020202020204" pitchFamily="34" charset="0"/>
                <a:cs typeface="Calibri" panose="020F0502020204030204" pitchFamily="34" charset="0"/>
              </a:rPr>
              <a:t>No change to beehive limits</a:t>
            </a:r>
          </a:p>
          <a:p>
            <a:pPr marL="514350" indent="-514350" algn="just">
              <a:spcAft>
                <a:spcPts val="600"/>
              </a:spcAft>
              <a:buFont typeface="Arial" panose="020B0604020202020204" pitchFamily="34" charset="0"/>
              <a:buAutoNum type="arabicPeriod"/>
            </a:pPr>
            <a:r>
              <a:rPr lang="en-NZ" sz="2800" dirty="0">
                <a:latin typeface="Aptos" panose="020B0004020202020204" pitchFamily="34" charset="0"/>
                <a:cs typeface="Calibri" panose="020F0502020204030204" pitchFamily="34" charset="0"/>
              </a:rPr>
              <a:t>Council to consider amending beehive setbacks Clause 8.3 (b) and (c), as below: </a:t>
            </a:r>
          </a:p>
          <a:p>
            <a:pPr marL="0" indent="0" algn="just">
              <a:spcAft>
                <a:spcPts val="600"/>
              </a:spcAft>
              <a:buNone/>
            </a:pPr>
            <a:r>
              <a:rPr lang="en-NZ" i="1" kern="100" spc="-5" dirty="0">
                <a:effectLst/>
                <a:latin typeface="Aptos" panose="020B0004020202020204" pitchFamily="34" charset="0"/>
                <a:ea typeface="Gill Sans MT" panose="020B0502020104020203" pitchFamily="34" charset="0"/>
                <a:cs typeface="Calibri" panose="020F0502020204030204" pitchFamily="34" charset="0"/>
              </a:rPr>
              <a:t>8.3(b) </a:t>
            </a:r>
            <a:r>
              <a:rPr lang="en-NZ" i="1" kern="100" spc="-5" dirty="0">
                <a:effectLst/>
                <a:latin typeface="Aptos" panose="020B0004020202020204" pitchFamily="34" charset="0"/>
                <a:ea typeface="Gill Sans MT" panose="020B0502020104020203" pitchFamily="34" charset="0"/>
                <a:cs typeface="Gill Sans MT" panose="020B0502020104020203" pitchFamily="34" charset="0"/>
              </a:rPr>
              <a:t>In properties which are within a lifestyle area, hives are placed no closer than </a:t>
            </a:r>
            <a:r>
              <a:rPr lang="en-NZ" i="1" strike="sngStrike" kern="100" spc="-5" dirty="0">
                <a:effectLst/>
                <a:latin typeface="Aptos" panose="020B0004020202020204" pitchFamily="34" charset="0"/>
                <a:ea typeface="Gill Sans MT" panose="020B0502020104020203" pitchFamily="34" charset="0"/>
                <a:cs typeface="Gill Sans MT" panose="020B0502020104020203" pitchFamily="34" charset="0"/>
              </a:rPr>
              <a:t>12m</a:t>
            </a:r>
            <a:r>
              <a:rPr lang="en-NZ" i="1" kern="100" spc="-5" dirty="0">
                <a:effectLst/>
                <a:latin typeface="Aptos" panose="020B0004020202020204" pitchFamily="34" charset="0"/>
                <a:ea typeface="Gill Sans MT" panose="020B0502020104020203" pitchFamily="34" charset="0"/>
                <a:cs typeface="Gill Sans MT" panose="020B0502020104020203" pitchFamily="34" charset="0"/>
              </a:rPr>
              <a:t> </a:t>
            </a:r>
            <a:r>
              <a:rPr lang="en-NZ" i="1" kern="100" spc="-5" dirty="0">
                <a:solidFill>
                  <a:srgbClr val="FF0000"/>
                </a:solidFill>
                <a:effectLst/>
                <a:latin typeface="Aptos" panose="020B0004020202020204" pitchFamily="34" charset="0"/>
                <a:ea typeface="Gill Sans MT" panose="020B0502020104020203" pitchFamily="34" charset="0"/>
                <a:cs typeface="Gill Sans MT" panose="020B0502020104020203" pitchFamily="34" charset="0"/>
              </a:rPr>
              <a:t>5m</a:t>
            </a:r>
            <a:r>
              <a:rPr lang="en-NZ" i="1" kern="100" spc="-5" dirty="0">
                <a:effectLst/>
                <a:latin typeface="Aptos" panose="020B0004020202020204" pitchFamily="34" charset="0"/>
                <a:ea typeface="Gill Sans MT" panose="020B0502020104020203" pitchFamily="34" charset="0"/>
                <a:cs typeface="Gill Sans MT" panose="020B0502020104020203" pitchFamily="34" charset="0"/>
              </a:rPr>
              <a:t> to any adjoining boundary to a residential dwelling; </a:t>
            </a:r>
          </a:p>
          <a:p>
            <a:pPr marL="0" indent="0">
              <a:buNone/>
            </a:pPr>
            <a:r>
              <a:rPr lang="en-AU" i="1" dirty="0">
                <a:effectLst/>
                <a:latin typeface="Aptos" panose="020B0004020202020204" pitchFamily="34" charset="0"/>
                <a:ea typeface="Times New Roman" panose="02020603050405020304" pitchFamily="18" charset="0"/>
                <a:cs typeface="Times New Roman" panose="02020603050405020304" pitchFamily="18" charset="0"/>
              </a:rPr>
              <a:t>8.3 (c) In properties which are within a rural area, hives are placed no closer than</a:t>
            </a:r>
            <a:r>
              <a:rPr lang="en-AU" i="1" strike="sngStrike" dirty="0">
                <a:effectLst/>
                <a:latin typeface="Aptos" panose="020B0004020202020204" pitchFamily="34" charset="0"/>
                <a:ea typeface="Times New Roman" panose="02020603050405020304" pitchFamily="18" charset="0"/>
                <a:cs typeface="Times New Roman" panose="02020603050405020304" pitchFamily="18" charset="0"/>
              </a:rPr>
              <a:t> 25m</a:t>
            </a:r>
            <a:r>
              <a:rPr lang="en-AU" i="1" dirty="0">
                <a:effectLst/>
                <a:latin typeface="Aptos" panose="020B0004020202020204" pitchFamily="34" charset="0"/>
                <a:ea typeface="Times New Roman" panose="02020603050405020304" pitchFamily="18" charset="0"/>
                <a:cs typeface="Times New Roman" panose="02020603050405020304" pitchFamily="18" charset="0"/>
              </a:rPr>
              <a:t> </a:t>
            </a:r>
            <a:r>
              <a:rPr lang="en-AU" i="1"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10m</a:t>
            </a:r>
            <a:r>
              <a:rPr lang="en-AU" i="1" dirty="0">
                <a:effectLst/>
                <a:latin typeface="Aptos" panose="020B0004020202020204" pitchFamily="34" charset="0"/>
                <a:ea typeface="Times New Roman" panose="02020603050405020304" pitchFamily="18" charset="0"/>
                <a:cs typeface="Times New Roman" panose="02020603050405020304" pitchFamily="18" charset="0"/>
              </a:rPr>
              <a:t> metres to any adjoining boundary to a residential dwelling; </a:t>
            </a:r>
            <a:endParaRPr lang="en-NZ" i="1"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413461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01967" y="529486"/>
            <a:ext cx="10413278" cy="849086"/>
          </a:xfrm>
        </p:spPr>
        <p:txBody>
          <a:bodyPr>
            <a:noAutofit/>
          </a:bodyPr>
          <a:lstStyle/>
          <a:p>
            <a:pPr algn="just">
              <a:spcBef>
                <a:spcPts val="600"/>
              </a:spcBef>
            </a:pPr>
            <a:r>
              <a:rPr lang="en-US" sz="4000" b="1" dirty="0">
                <a:effectLst/>
                <a:latin typeface="Aptos" panose="020B0004020202020204" pitchFamily="34" charset="0"/>
                <a:ea typeface="Times New Roman" panose="02020603050405020304" pitchFamily="18" charset="0"/>
                <a:cs typeface="Calibri" panose="020F0502020204030204" pitchFamily="34" charset="0"/>
              </a:rPr>
              <a:t>Q9. What type of bird/s do you believe should be included in the definition of poultry, and why? </a:t>
            </a:r>
            <a:endParaRPr lang="en-NZ" sz="40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graphicFrame>
        <p:nvGraphicFramePr>
          <p:cNvPr id="7" name="Table 6">
            <a:extLst>
              <a:ext uri="{FF2B5EF4-FFF2-40B4-BE49-F238E27FC236}">
                <a16:creationId xmlns:a16="http://schemas.microsoft.com/office/drawing/2014/main" id="{A85BBC02-22A9-0FCA-6B8E-2A4AB51DBFE0}"/>
              </a:ext>
            </a:extLst>
          </p:cNvPr>
          <p:cNvGraphicFramePr>
            <a:graphicFrameLocks noGrp="1"/>
          </p:cNvGraphicFramePr>
          <p:nvPr>
            <p:extLst>
              <p:ext uri="{D42A27DB-BD31-4B8C-83A1-F6EECF244321}">
                <p14:modId xmlns:p14="http://schemas.microsoft.com/office/powerpoint/2010/main" val="930913050"/>
              </p:ext>
            </p:extLst>
          </p:nvPr>
        </p:nvGraphicFramePr>
        <p:xfrm>
          <a:off x="2032000" y="2577735"/>
          <a:ext cx="8128000" cy="2743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69372411"/>
                    </a:ext>
                  </a:extLst>
                </a:gridCol>
                <a:gridCol w="4064000">
                  <a:extLst>
                    <a:ext uri="{9D8B030D-6E8A-4147-A177-3AD203B41FA5}">
                      <a16:colId xmlns:a16="http://schemas.microsoft.com/office/drawing/2014/main" val="2470408733"/>
                    </a:ext>
                  </a:extLst>
                </a:gridCol>
              </a:tblGrid>
              <a:tr h="647581">
                <a:tc>
                  <a:txBody>
                    <a:bodyPr/>
                    <a:lstStyle/>
                    <a:p>
                      <a:pPr algn="l"/>
                      <a:r>
                        <a:rPr lang="en-US" sz="2400" b="1" kern="1200" dirty="0">
                          <a:solidFill>
                            <a:schemeClr val="tx1"/>
                          </a:solidFill>
                          <a:effectLst/>
                          <a:latin typeface="+mn-lt"/>
                          <a:ea typeface="+mn-ea"/>
                          <a:cs typeface="+mn-cs"/>
                        </a:rPr>
                        <a:t>Top five birds to include in definition</a:t>
                      </a:r>
                      <a:endParaRPr lang="en-NZ" sz="2400" b="1" kern="1200" dirty="0">
                        <a:solidFill>
                          <a:schemeClr val="tx1"/>
                        </a:solidFill>
                        <a:effectLst/>
                        <a:latin typeface="+mn-lt"/>
                        <a:ea typeface="+mn-ea"/>
                        <a:cs typeface="+mn-cs"/>
                      </a:endParaRPr>
                    </a:p>
                  </a:txBody>
                  <a:tcPr marL="68580" marR="68580" marT="0" marB="0"/>
                </a:tc>
                <a:tc>
                  <a:txBody>
                    <a:bodyPr/>
                    <a:lstStyle/>
                    <a:p>
                      <a:pPr algn="l"/>
                      <a:r>
                        <a:rPr lang="en-US" sz="2400" b="1" kern="1200" dirty="0">
                          <a:solidFill>
                            <a:schemeClr val="tx1"/>
                          </a:solidFill>
                          <a:effectLst/>
                          <a:latin typeface="+mn-lt"/>
                          <a:ea typeface="+mn-ea"/>
                          <a:cs typeface="+mn-cs"/>
                        </a:rPr>
                        <a:t>Top five birds not to include in definition</a:t>
                      </a:r>
                      <a:endParaRPr lang="en-NZ" sz="2400" b="1" kern="1200" dirty="0">
                        <a:solidFill>
                          <a:schemeClr val="tx1"/>
                        </a:solidFill>
                        <a:effectLst/>
                        <a:latin typeface="+mn-lt"/>
                        <a:ea typeface="+mn-ea"/>
                        <a:cs typeface="+mn-cs"/>
                      </a:endParaRPr>
                    </a:p>
                  </a:txBody>
                  <a:tcPr/>
                </a:tc>
                <a:extLst>
                  <a:ext uri="{0D108BD9-81ED-4DB2-BD59-A6C34878D82A}">
                    <a16:rowId xmlns:a16="http://schemas.microsoft.com/office/drawing/2014/main" val="2049515955"/>
                  </a:ext>
                </a:extLst>
              </a:tr>
              <a:tr h="1273025">
                <a:tc>
                  <a:txBody>
                    <a:bodyPr/>
                    <a:lstStyle/>
                    <a:p>
                      <a:pPr marL="285750" lvl="0" indent="-285750">
                        <a:buFont typeface="Arial" panose="020B0604020202020204" pitchFamily="34" charset="0"/>
                        <a:buChar char="•"/>
                      </a:pPr>
                      <a:r>
                        <a:rPr lang="en-US" sz="2400" kern="1200" dirty="0">
                          <a:solidFill>
                            <a:schemeClr val="dk1"/>
                          </a:solidFill>
                          <a:effectLst/>
                          <a:latin typeface="+mn-lt"/>
                          <a:ea typeface="+mn-ea"/>
                          <a:cs typeface="+mn-cs"/>
                        </a:rPr>
                        <a:t>chickens (60 submitters)</a:t>
                      </a:r>
                      <a:endParaRPr lang="en-NZ"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kern="1200" dirty="0">
                          <a:solidFill>
                            <a:schemeClr val="dk1"/>
                          </a:solidFill>
                          <a:effectLst/>
                          <a:latin typeface="+mn-lt"/>
                          <a:ea typeface="+mn-ea"/>
                          <a:cs typeface="+mn-cs"/>
                        </a:rPr>
                        <a:t>ducks (52 submitters)</a:t>
                      </a:r>
                      <a:endParaRPr lang="en-NZ"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kern="1200" dirty="0">
                          <a:solidFill>
                            <a:schemeClr val="dk1"/>
                          </a:solidFill>
                          <a:effectLst/>
                          <a:latin typeface="+mn-lt"/>
                          <a:ea typeface="+mn-ea"/>
                          <a:cs typeface="+mn-cs"/>
                        </a:rPr>
                        <a:t>turkeys (39 submitters)</a:t>
                      </a:r>
                      <a:endParaRPr lang="en-NZ"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kern="1200" dirty="0">
                          <a:solidFill>
                            <a:schemeClr val="dk1"/>
                          </a:solidFill>
                          <a:effectLst/>
                          <a:latin typeface="+mn-lt"/>
                          <a:ea typeface="+mn-ea"/>
                          <a:cs typeface="+mn-cs"/>
                        </a:rPr>
                        <a:t>geese (38 submitters)</a:t>
                      </a:r>
                      <a:endParaRPr lang="en-NZ" sz="24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2400" kern="1200" dirty="0">
                          <a:solidFill>
                            <a:schemeClr val="dk1"/>
                          </a:solidFill>
                          <a:effectLst/>
                          <a:latin typeface="+mn-lt"/>
                          <a:ea typeface="+mn-ea"/>
                          <a:cs typeface="+mn-cs"/>
                        </a:rPr>
                        <a:t>peacocks (35 submitters).</a:t>
                      </a:r>
                      <a:endParaRPr lang="en-NZ" sz="2400" dirty="0"/>
                    </a:p>
                  </a:txBody>
                  <a:tcPr/>
                </a:tc>
                <a:tc>
                  <a:txBody>
                    <a:bodyPr/>
                    <a:lstStyle/>
                    <a:p>
                      <a:pPr marL="285750" lvl="0" indent="-285750">
                        <a:buFont typeface="Arial" panose="020B0604020202020204" pitchFamily="34" charset="0"/>
                        <a:buChar char="•"/>
                      </a:pPr>
                      <a:r>
                        <a:rPr lang="en-US" sz="2400" kern="1200" dirty="0">
                          <a:solidFill>
                            <a:schemeClr val="dk1"/>
                          </a:solidFill>
                          <a:effectLst/>
                          <a:latin typeface="+mn-lt"/>
                          <a:ea typeface="+mn-ea"/>
                          <a:cs typeface="+mn-cs"/>
                        </a:rPr>
                        <a:t>peacocks (21 submitters)</a:t>
                      </a:r>
                      <a:endParaRPr lang="en-NZ"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kern="1200" dirty="0">
                          <a:solidFill>
                            <a:schemeClr val="dk1"/>
                          </a:solidFill>
                          <a:effectLst/>
                          <a:latin typeface="+mn-lt"/>
                          <a:ea typeface="+mn-ea"/>
                          <a:cs typeface="+mn-cs"/>
                        </a:rPr>
                        <a:t>pigeons (15 submitters)</a:t>
                      </a:r>
                      <a:endParaRPr lang="en-NZ"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kern="1200" dirty="0">
                          <a:solidFill>
                            <a:schemeClr val="dk1"/>
                          </a:solidFill>
                          <a:effectLst/>
                          <a:latin typeface="+mn-lt"/>
                          <a:ea typeface="+mn-ea"/>
                          <a:cs typeface="+mn-cs"/>
                        </a:rPr>
                        <a:t>quail (7 submitters)</a:t>
                      </a:r>
                      <a:endParaRPr lang="en-NZ"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kern="1200" dirty="0">
                          <a:solidFill>
                            <a:schemeClr val="dk1"/>
                          </a:solidFill>
                          <a:effectLst/>
                          <a:latin typeface="+mn-lt"/>
                          <a:ea typeface="+mn-ea"/>
                          <a:cs typeface="+mn-cs"/>
                        </a:rPr>
                        <a:t>turkeys (5 submitters)</a:t>
                      </a:r>
                      <a:endParaRPr lang="en-NZ" sz="24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2400" kern="1200" dirty="0">
                          <a:solidFill>
                            <a:schemeClr val="dk1"/>
                          </a:solidFill>
                          <a:effectLst/>
                          <a:latin typeface="+mn-lt"/>
                          <a:ea typeface="+mn-ea"/>
                          <a:cs typeface="+mn-cs"/>
                        </a:rPr>
                        <a:t>roosters (3 submitters).</a:t>
                      </a:r>
                      <a:endParaRPr lang="en-NZ" sz="2400" dirty="0"/>
                    </a:p>
                  </a:txBody>
                  <a:tcPr/>
                </a:tc>
                <a:extLst>
                  <a:ext uri="{0D108BD9-81ED-4DB2-BD59-A6C34878D82A}">
                    <a16:rowId xmlns:a16="http://schemas.microsoft.com/office/drawing/2014/main" val="2207523334"/>
                  </a:ext>
                </a:extLst>
              </a:tr>
            </a:tbl>
          </a:graphicData>
        </a:graphic>
      </p:graphicFrame>
    </p:spTree>
    <p:extLst>
      <p:ext uri="{BB962C8B-B14F-4D97-AF65-F5344CB8AC3E}">
        <p14:creationId xmlns:p14="http://schemas.microsoft.com/office/powerpoint/2010/main" val="1711065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2" y="766354"/>
            <a:ext cx="10413278" cy="1235802"/>
          </a:xfrm>
        </p:spPr>
        <p:txBody>
          <a:bodyPr>
            <a:normAutofit/>
          </a:bodyPr>
          <a:lstStyle/>
          <a:p>
            <a:pPr algn="just">
              <a:spcBef>
                <a:spcPts val="600"/>
              </a:spcBef>
            </a:pPr>
            <a:r>
              <a:rPr lang="en-US" sz="2400" b="1" dirty="0">
                <a:effectLst/>
                <a:latin typeface="Aptos" panose="020B0004020202020204" pitchFamily="34" charset="0"/>
                <a:ea typeface="Times New Roman" panose="02020603050405020304" pitchFamily="18" charset="0"/>
                <a:cs typeface="Calibri" panose="020F0502020204030204" pitchFamily="34" charset="0"/>
              </a:rPr>
              <a:t>Q10. What is your preferred limit for the number of poultry (including chickens) you would be comfortable allowing in our urban areas?</a:t>
            </a:r>
            <a:endParaRPr lang="en-NZ" sz="24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graphicFrame>
        <p:nvGraphicFramePr>
          <p:cNvPr id="4" name="Chart 3">
            <a:extLst>
              <a:ext uri="{FF2B5EF4-FFF2-40B4-BE49-F238E27FC236}">
                <a16:creationId xmlns:a16="http://schemas.microsoft.com/office/drawing/2014/main" id="{D1A1EA92-E7FF-35F2-5A20-5B7A1641EB77}"/>
              </a:ext>
            </a:extLst>
          </p:cNvPr>
          <p:cNvGraphicFramePr/>
          <p:nvPr>
            <p:extLst>
              <p:ext uri="{D42A27DB-BD31-4B8C-83A1-F6EECF244321}">
                <p14:modId xmlns:p14="http://schemas.microsoft.com/office/powerpoint/2010/main" val="135566723"/>
              </p:ext>
            </p:extLst>
          </p:nvPr>
        </p:nvGraphicFramePr>
        <p:xfrm>
          <a:off x="1763486" y="1750424"/>
          <a:ext cx="8665027" cy="3692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066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FF3020-92BA-F91D-811A-66EF444806C0}"/>
              </a:ext>
            </a:extLst>
          </p:cNvPr>
          <p:cNvSpPr>
            <a:spLocks noGrp="1"/>
          </p:cNvSpPr>
          <p:nvPr>
            <p:ph type="body" sz="quarter" idx="10"/>
          </p:nvPr>
        </p:nvSpPr>
        <p:spPr>
          <a:xfrm>
            <a:off x="751112" y="1135982"/>
            <a:ext cx="9058130" cy="733487"/>
          </a:xfrm>
        </p:spPr>
        <p:txBody>
          <a:bodyPr>
            <a:normAutofit lnSpcReduction="10000"/>
          </a:bodyPr>
          <a:lstStyle/>
          <a:p>
            <a:r>
              <a:rPr lang="en-NZ" dirty="0"/>
              <a:t>Purpose of Workshop 3</a:t>
            </a:r>
          </a:p>
        </p:txBody>
      </p:sp>
      <p:sp>
        <p:nvSpPr>
          <p:cNvPr id="4" name="Text Placeholder 3">
            <a:extLst>
              <a:ext uri="{FF2B5EF4-FFF2-40B4-BE49-F238E27FC236}">
                <a16:creationId xmlns:a16="http://schemas.microsoft.com/office/drawing/2014/main" id="{01680F26-5591-84F1-82A8-68C754E8F3BE}"/>
              </a:ext>
            </a:extLst>
          </p:cNvPr>
          <p:cNvSpPr>
            <a:spLocks noGrp="1"/>
          </p:cNvSpPr>
          <p:nvPr>
            <p:ph type="body" sz="quarter" idx="13"/>
          </p:nvPr>
        </p:nvSpPr>
        <p:spPr>
          <a:xfrm>
            <a:off x="751112" y="2490648"/>
            <a:ext cx="10221688" cy="2359025"/>
          </a:xfrm>
        </p:spPr>
        <p:txBody>
          <a:bodyPr>
            <a:normAutofit/>
          </a:bodyPr>
          <a:lstStyle/>
          <a:p>
            <a:pPr marL="457200" indent="-457200">
              <a:buFont typeface="+mj-lt"/>
              <a:buAutoNum type="arabicPeriod"/>
            </a:pPr>
            <a:r>
              <a:rPr lang="en-US" sz="2800" dirty="0"/>
              <a:t>To inform Council of the feedback received during early engagement on a new Keeping of Animals Bylaw.</a:t>
            </a:r>
          </a:p>
          <a:p>
            <a:pPr marL="457200" indent="-457200">
              <a:buFont typeface="+mj-lt"/>
              <a:buAutoNum type="arabicPeriod"/>
            </a:pPr>
            <a:r>
              <a:rPr lang="en-US" sz="2800" dirty="0"/>
              <a:t>For Council to decide on the form of the proposed Bylaw for consultation purposes. </a:t>
            </a:r>
          </a:p>
        </p:txBody>
      </p:sp>
      <p:pic>
        <p:nvPicPr>
          <p:cNvPr id="7" name="Picture 6">
            <a:extLst>
              <a:ext uri="{FF2B5EF4-FFF2-40B4-BE49-F238E27FC236}">
                <a16:creationId xmlns:a16="http://schemas.microsoft.com/office/drawing/2014/main" id="{89535351-6F21-3FCD-501B-8E582CB30D05}"/>
              </a:ext>
            </a:extLst>
          </p:cNvPr>
          <p:cNvPicPr>
            <a:picLocks noChangeAspect="1"/>
          </p:cNvPicPr>
          <p:nvPr/>
        </p:nvPicPr>
        <p:blipFill>
          <a:blip r:embed="rId2"/>
          <a:stretch>
            <a:fillRect/>
          </a:stretch>
        </p:blipFill>
        <p:spPr>
          <a:xfrm>
            <a:off x="10494112" y="5836039"/>
            <a:ext cx="1486107" cy="933580"/>
          </a:xfrm>
          <a:prstGeom prst="rect">
            <a:avLst/>
          </a:prstGeom>
        </p:spPr>
      </p:pic>
    </p:spTree>
    <p:extLst>
      <p:ext uri="{BB962C8B-B14F-4D97-AF65-F5344CB8AC3E}">
        <p14:creationId xmlns:p14="http://schemas.microsoft.com/office/powerpoint/2010/main" val="310714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1268668"/>
            <a:ext cx="9943015" cy="733487"/>
          </a:xfrm>
        </p:spPr>
        <p:txBody>
          <a:bodyPr>
            <a:noAutofit/>
          </a:bodyPr>
          <a:lstStyle/>
          <a:p>
            <a:pPr algn="just">
              <a:spcBef>
                <a:spcPts val="600"/>
              </a:spcBef>
            </a:pPr>
            <a:r>
              <a:rPr lang="en-NZ" sz="4000" dirty="0">
                <a:latin typeface="Aptos" panose="020B0004020202020204" pitchFamily="34" charset="0"/>
                <a:ea typeface="Times New Roman" panose="02020603050405020304" pitchFamily="18" charset="0"/>
                <a:cs typeface="Times New Roman" panose="02020603050405020304" pitchFamily="18" charset="0"/>
              </a:rPr>
              <a:t>Staff recommendation 5</a:t>
            </a:r>
            <a:endParaRPr lang="en-NZ" sz="40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sp>
        <p:nvSpPr>
          <p:cNvPr id="4" name="Text Placeholder 3">
            <a:extLst>
              <a:ext uri="{FF2B5EF4-FFF2-40B4-BE49-F238E27FC236}">
                <a16:creationId xmlns:a16="http://schemas.microsoft.com/office/drawing/2014/main" id="{20E5FAFA-AC84-03B5-324A-A93A878A9397}"/>
              </a:ext>
            </a:extLst>
          </p:cNvPr>
          <p:cNvSpPr txBox="1">
            <a:spLocks/>
          </p:cNvSpPr>
          <p:nvPr/>
        </p:nvSpPr>
        <p:spPr>
          <a:xfrm>
            <a:off x="751111" y="2128837"/>
            <a:ext cx="10597245" cy="358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spcAft>
                <a:spcPts val="600"/>
              </a:spcAft>
              <a:buAutoNum type="arabicPeriod"/>
            </a:pPr>
            <a:r>
              <a:rPr lang="en-NZ" sz="2800" dirty="0">
                <a:latin typeface="Aptos" panose="020B0004020202020204" pitchFamily="34" charset="0"/>
                <a:cs typeface="Calibri" panose="020F0502020204030204" pitchFamily="34" charset="0"/>
              </a:rPr>
              <a:t>No further change to the definition of poultry:</a:t>
            </a:r>
          </a:p>
          <a:p>
            <a:pPr marL="0" indent="0" algn="just">
              <a:buNone/>
            </a:pPr>
            <a:r>
              <a:rPr lang="en-NZ" sz="1800" i="1" dirty="0">
                <a:effectLst/>
                <a:latin typeface="Aptos" panose="020B0004020202020204" pitchFamily="34" charset="0"/>
                <a:ea typeface="Times New Roman" panose="02020603050405020304" pitchFamily="18" charset="0"/>
                <a:cs typeface="Times New Roman" panose="02020603050405020304" pitchFamily="18" charset="0"/>
              </a:rPr>
              <a:t>Any live bird that is kept or raised for the purpose of breeding, producing eggs or meat for human consumption, and includes ducks, and chickens, geese, pigeons, turkeys, pheasants, game birds including quail and peacocks, and domestic fowls of all descriptions.</a:t>
            </a:r>
            <a:endParaRPr lang="en-NZ" sz="18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0" indent="0" algn="just">
              <a:spcAft>
                <a:spcPts val="600"/>
              </a:spcAft>
              <a:buNone/>
            </a:pPr>
            <a:r>
              <a:rPr lang="en-NZ" sz="2800" dirty="0">
                <a:latin typeface="Aptos" panose="020B0004020202020204" pitchFamily="34" charset="0"/>
                <a:cs typeface="Calibri" panose="020F0502020204030204" pitchFamily="34" charset="0"/>
              </a:rPr>
              <a:t>2. No change to poultry restrictions in urban areas</a:t>
            </a:r>
          </a:p>
          <a:p>
            <a:pPr marL="0" indent="0" algn="just">
              <a:buNone/>
            </a:pPr>
            <a:r>
              <a:rPr lang="en-NZ" sz="1800" i="1" dirty="0">
                <a:latin typeface="Aptos" panose="020B0004020202020204" pitchFamily="34" charset="0"/>
                <a:cs typeface="Times New Roman" panose="02020603050405020304" pitchFamily="18" charset="0"/>
              </a:rPr>
              <a:t>7.1 No person shall keep more than six head of poultry, pet or otherwise, on premises less than 550m2 in an urban area.</a:t>
            </a:r>
          </a:p>
          <a:p>
            <a:pPr marL="0" indent="0">
              <a:buNone/>
            </a:pPr>
            <a:r>
              <a:rPr lang="en-NZ" sz="1800" i="1" dirty="0">
                <a:latin typeface="Aptos" panose="020B0004020202020204" pitchFamily="34" charset="0"/>
                <a:cs typeface="Times New Roman" panose="02020603050405020304" pitchFamily="18" charset="0"/>
              </a:rPr>
              <a:t>7.2 No person may keep more than 12 head of poultry, pet or otherwise, in an urban area on premises greater than 550m2.</a:t>
            </a:r>
          </a:p>
        </p:txBody>
      </p:sp>
    </p:spTree>
    <p:extLst>
      <p:ext uri="{BB962C8B-B14F-4D97-AF65-F5344CB8AC3E}">
        <p14:creationId xmlns:p14="http://schemas.microsoft.com/office/powerpoint/2010/main" val="380671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1268668"/>
            <a:ext cx="9943015" cy="733487"/>
          </a:xfrm>
        </p:spPr>
        <p:txBody>
          <a:bodyPr>
            <a:noAutofit/>
          </a:bodyPr>
          <a:lstStyle/>
          <a:p>
            <a:pPr algn="just">
              <a:spcBef>
                <a:spcPts val="600"/>
              </a:spcBef>
            </a:pPr>
            <a:r>
              <a:rPr lang="en-NZ" sz="4000" dirty="0">
                <a:effectLst/>
                <a:ea typeface="Times New Roman" panose="02020603050405020304" pitchFamily="18" charset="0"/>
                <a:cs typeface="Times New Roman" panose="02020603050405020304" pitchFamily="18" charset="0"/>
              </a:rPr>
              <a:t>Q11. Is there anything else you would like us to consider?</a:t>
            </a: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sp>
        <p:nvSpPr>
          <p:cNvPr id="4" name="Text Placeholder 3">
            <a:extLst>
              <a:ext uri="{FF2B5EF4-FFF2-40B4-BE49-F238E27FC236}">
                <a16:creationId xmlns:a16="http://schemas.microsoft.com/office/drawing/2014/main" id="{20E5FAFA-AC84-03B5-324A-A93A878A9397}"/>
              </a:ext>
            </a:extLst>
          </p:cNvPr>
          <p:cNvSpPr txBox="1">
            <a:spLocks/>
          </p:cNvSpPr>
          <p:nvPr/>
        </p:nvSpPr>
        <p:spPr>
          <a:xfrm>
            <a:off x="751111" y="2566162"/>
            <a:ext cx="10597245" cy="358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ptos" panose="020B0004020202020204" pitchFamily="34" charset="0"/>
                <a:ea typeface="Times New Roman" panose="02020603050405020304" pitchFamily="18" charset="0"/>
                <a:cs typeface="Calibri" panose="020F0502020204030204" pitchFamily="34" charset="0"/>
              </a:rPr>
              <a:t>General feedback on Council (37 comments)</a:t>
            </a:r>
          </a:p>
          <a:p>
            <a:pPr lvl="1"/>
            <a:r>
              <a:rPr lang="en-US" sz="2400" dirty="0">
                <a:latin typeface="Aptos" panose="020B0004020202020204" pitchFamily="34" charset="0"/>
                <a:ea typeface="Times New Roman" panose="02020603050405020304" pitchFamily="18" charset="0"/>
                <a:cs typeface="Calibri" panose="020F0502020204030204" pitchFamily="34" charset="0"/>
              </a:rPr>
              <a:t>Desire for no bylaw</a:t>
            </a:r>
          </a:p>
          <a:p>
            <a:pPr lvl="1"/>
            <a:r>
              <a:rPr lang="en-US" sz="2400" dirty="0">
                <a:latin typeface="Aptos" panose="020B0004020202020204" pitchFamily="34" charset="0"/>
                <a:ea typeface="Times New Roman" panose="02020603050405020304" pitchFamily="18" charset="0"/>
                <a:cs typeface="Calibri" panose="020F0502020204030204" pitchFamily="34" charset="0"/>
              </a:rPr>
              <a:t>Council should focus on other areas</a:t>
            </a:r>
          </a:p>
          <a:p>
            <a:r>
              <a:rPr lang="en-US" sz="2400" dirty="0">
                <a:latin typeface="Aptos" panose="020B0004020202020204" pitchFamily="34" charset="0"/>
                <a:ea typeface="Times New Roman" panose="02020603050405020304" pitchFamily="18" charset="0"/>
                <a:cs typeface="Calibri" panose="020F0502020204030204" pitchFamily="34" charset="0"/>
              </a:rPr>
              <a:t>Poultry (17 comments)</a:t>
            </a:r>
          </a:p>
          <a:p>
            <a:pPr lvl="1"/>
            <a:r>
              <a:rPr lang="en-US" sz="2400" dirty="0">
                <a:latin typeface="Aptos" panose="020B0004020202020204" pitchFamily="34" charset="0"/>
                <a:ea typeface="Times New Roman" panose="02020603050405020304" pitchFamily="18" charset="0"/>
                <a:cs typeface="Calibri" panose="020F0502020204030204" pitchFamily="34" charset="0"/>
              </a:rPr>
              <a:t>Council should refer to welfare standards</a:t>
            </a:r>
          </a:p>
          <a:p>
            <a:pPr lvl="1"/>
            <a:r>
              <a:rPr lang="en-US" sz="2400" dirty="0">
                <a:latin typeface="Aptos" panose="020B0004020202020204" pitchFamily="34" charset="0"/>
                <a:ea typeface="Times New Roman" panose="02020603050405020304" pitchFamily="18" charset="0"/>
                <a:cs typeface="Calibri" panose="020F0502020204030204" pitchFamily="34" charset="0"/>
              </a:rPr>
              <a:t>Remove poultry setbacks.</a:t>
            </a:r>
          </a:p>
          <a:p>
            <a:r>
              <a:rPr lang="en-US" sz="2400" dirty="0">
                <a:latin typeface="Aptos" panose="020B0004020202020204" pitchFamily="34" charset="0"/>
                <a:ea typeface="Times New Roman" panose="02020603050405020304" pitchFamily="18" charset="0"/>
                <a:cs typeface="Calibri" panose="020F0502020204030204" pitchFamily="34" charset="0"/>
              </a:rPr>
              <a:t>Horses (7 comments)</a:t>
            </a:r>
          </a:p>
          <a:p>
            <a:endParaRPr lang="en-US" sz="2400" dirty="0">
              <a:latin typeface="Aptos" panose="020B0004020202020204" pitchFamily="34" charset="0"/>
              <a:ea typeface="Times New Roman" panose="02020603050405020304" pitchFamily="18" charset="0"/>
              <a:cs typeface="Calibri" panose="020F0502020204030204" pitchFamily="34" charset="0"/>
            </a:endParaRPr>
          </a:p>
          <a:p>
            <a:pPr marL="0" indent="0">
              <a:buNone/>
            </a:pPr>
            <a:endParaRPr lang="en-US" sz="1800" i="1" dirty="0">
              <a:latin typeface="Aptos" panose="020B0004020202020204" pitchFamily="34" charset="0"/>
              <a:cs typeface="Calibri" panose="020F0502020204030204" pitchFamily="34" charset="0"/>
            </a:endParaRPr>
          </a:p>
          <a:p>
            <a:pPr marL="0" indent="0">
              <a:buNone/>
            </a:pPr>
            <a:endParaRPr lang="en-NZ" sz="2800" dirty="0"/>
          </a:p>
        </p:txBody>
      </p:sp>
    </p:spTree>
    <p:extLst>
      <p:ext uri="{BB962C8B-B14F-4D97-AF65-F5344CB8AC3E}">
        <p14:creationId xmlns:p14="http://schemas.microsoft.com/office/powerpoint/2010/main" val="686447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1268668"/>
            <a:ext cx="9943015" cy="733487"/>
          </a:xfrm>
        </p:spPr>
        <p:txBody>
          <a:bodyPr>
            <a:noAutofit/>
          </a:bodyPr>
          <a:lstStyle/>
          <a:p>
            <a:pPr algn="just">
              <a:spcBef>
                <a:spcPts val="600"/>
              </a:spcBef>
            </a:pPr>
            <a:r>
              <a:rPr lang="en-NZ" sz="4000" dirty="0">
                <a:latin typeface="Aptos" panose="020B0004020202020204" pitchFamily="34" charset="0"/>
                <a:ea typeface="Times New Roman" panose="02020603050405020304" pitchFamily="18" charset="0"/>
                <a:cs typeface="Times New Roman" panose="02020603050405020304" pitchFamily="18" charset="0"/>
              </a:rPr>
              <a:t>Staff recommendation 6</a:t>
            </a:r>
            <a:endParaRPr lang="en-NZ" sz="40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3"/>
          <a:stretch>
            <a:fillRect/>
          </a:stretch>
        </p:blipFill>
        <p:spPr>
          <a:xfrm>
            <a:off x="10494112" y="5836039"/>
            <a:ext cx="1486107" cy="933580"/>
          </a:xfrm>
          <a:prstGeom prst="rect">
            <a:avLst/>
          </a:prstGeom>
        </p:spPr>
      </p:pic>
      <p:sp>
        <p:nvSpPr>
          <p:cNvPr id="4" name="Text Placeholder 3">
            <a:extLst>
              <a:ext uri="{FF2B5EF4-FFF2-40B4-BE49-F238E27FC236}">
                <a16:creationId xmlns:a16="http://schemas.microsoft.com/office/drawing/2014/main" id="{20E5FAFA-AC84-03B5-324A-A93A878A9397}"/>
              </a:ext>
            </a:extLst>
          </p:cNvPr>
          <p:cNvSpPr txBox="1">
            <a:spLocks/>
          </p:cNvSpPr>
          <p:nvPr/>
        </p:nvSpPr>
        <p:spPr>
          <a:xfrm>
            <a:off x="751111" y="2255520"/>
            <a:ext cx="10597245" cy="358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Aft>
                <a:spcPts val="600"/>
              </a:spcAft>
              <a:buAutoNum type="arabicPeriod"/>
            </a:pPr>
            <a:r>
              <a:rPr lang="en-NZ" sz="2400" dirty="0">
                <a:effectLst/>
                <a:latin typeface="Aptos" panose="020B0004020202020204" pitchFamily="34" charset="0"/>
                <a:ea typeface="Times New Roman" panose="02020603050405020304" pitchFamily="18" charset="0"/>
                <a:cs typeface="Calibri" panose="020F0502020204030204" pitchFamily="34" charset="0"/>
              </a:rPr>
              <a:t>To amend Clause 9.1(b) to read as below: </a:t>
            </a:r>
          </a:p>
          <a:p>
            <a:pPr marL="0" indent="0" algn="just">
              <a:spcAft>
                <a:spcPts val="600"/>
              </a:spcAft>
              <a:buNone/>
            </a:pPr>
            <a:r>
              <a:rPr lang="en-US" sz="2400" i="1" dirty="0">
                <a:effectLst/>
                <a:latin typeface="Aptos" panose="020B0004020202020204" pitchFamily="34" charset="0"/>
                <a:ea typeface="Times New Roman" panose="02020603050405020304" pitchFamily="18" charset="0"/>
                <a:cs typeface="Calibri" panose="020F0502020204030204" pitchFamily="34" charset="0"/>
              </a:rPr>
              <a:t>‘9.1. A person shall not keep any horse on premises smaller than 1200m</a:t>
            </a:r>
            <a:r>
              <a:rPr lang="en-US" sz="2400" i="1" baseline="30000" dirty="0">
                <a:effectLst/>
                <a:latin typeface="Aptos" panose="020B0004020202020204" pitchFamily="34" charset="0"/>
                <a:ea typeface="Times New Roman" panose="02020603050405020304" pitchFamily="18" charset="0"/>
                <a:cs typeface="Calibri" panose="020F0502020204030204" pitchFamily="34" charset="0"/>
              </a:rPr>
              <a:t>2</a:t>
            </a:r>
            <a:r>
              <a:rPr lang="en-US" sz="2400" i="1" dirty="0">
                <a:effectLst/>
                <a:latin typeface="Aptos" panose="020B0004020202020204" pitchFamily="34" charset="0"/>
                <a:ea typeface="Times New Roman" panose="02020603050405020304" pitchFamily="18" charset="0"/>
                <a:cs typeface="Calibri" panose="020F0502020204030204" pitchFamily="34" charset="0"/>
              </a:rPr>
              <a:t> in an urban area, except where the </a:t>
            </a:r>
            <a:r>
              <a:rPr lang="en-US" sz="2400" i="1" dirty="0">
                <a:latin typeface="Aptos" panose="020B0004020202020204" pitchFamily="34" charset="0"/>
                <a:cs typeface="Calibri" panose="020F0502020204030204" pitchFamily="34" charset="0"/>
              </a:rPr>
              <a:t>horses are</a:t>
            </a:r>
            <a:r>
              <a:rPr lang="en-AU" sz="2400" i="1" dirty="0">
                <a:latin typeface="Aptos" panose="020B0004020202020204" pitchFamily="34" charset="0"/>
                <a:cs typeface="Calibri" panose="020F0502020204030204" pitchFamily="34" charset="0"/>
              </a:rPr>
              <a:t> </a:t>
            </a:r>
            <a:r>
              <a:rPr lang="en-US" sz="2400" i="1" dirty="0">
                <a:latin typeface="Aptos" panose="020B0004020202020204" pitchFamily="34" charset="0"/>
                <a:cs typeface="Calibri" panose="020F0502020204030204" pitchFamily="34" charset="0"/>
              </a:rPr>
              <a:t>kept</a:t>
            </a:r>
            <a:r>
              <a:rPr lang="en-US" sz="2400" i="1" dirty="0">
                <a:effectLst/>
                <a:latin typeface="Aptos" panose="020B0004020202020204" pitchFamily="34" charset="0"/>
                <a:ea typeface="Times New Roman" panose="02020603050405020304" pitchFamily="18" charset="0"/>
                <a:cs typeface="Calibri" panose="020F0502020204030204" pitchFamily="34" charset="0"/>
              </a:rPr>
              <a:t>:</a:t>
            </a:r>
            <a:endParaRPr lang="en-NZ" sz="2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0" indent="0" algn="just">
              <a:spcAft>
                <a:spcPts val="600"/>
              </a:spcAft>
              <a:buNone/>
            </a:pPr>
            <a:r>
              <a:rPr lang="en-NZ" sz="2400" i="1" dirty="0">
                <a:effectLst/>
                <a:latin typeface="Aptos" panose="020B0004020202020204" pitchFamily="34" charset="0"/>
                <a:ea typeface="Times New Roman" panose="02020603050405020304" pitchFamily="18" charset="0"/>
                <a:cs typeface="Calibri" panose="020F0502020204030204" pitchFamily="34" charset="0"/>
              </a:rPr>
              <a:t>a) By a registered breeder or trainer; or</a:t>
            </a:r>
            <a:endParaRPr lang="en-NZ" sz="24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0" indent="0">
              <a:spcAft>
                <a:spcPts val="800"/>
              </a:spcAft>
              <a:buNone/>
            </a:pPr>
            <a:r>
              <a:rPr lang="en-NZ" sz="2400" i="1" dirty="0">
                <a:effectLst/>
                <a:latin typeface="Aptos" panose="020B0004020202020204" pitchFamily="34" charset="0"/>
                <a:ea typeface="Times New Roman" panose="02020603050405020304" pitchFamily="18" charset="0"/>
                <a:cs typeface="Calibri" panose="020F0502020204030204" pitchFamily="34" charset="0"/>
              </a:rPr>
              <a:t>b) </a:t>
            </a:r>
            <a:r>
              <a:rPr lang="en-NZ" sz="2400" i="1"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On a property that has available </a:t>
            </a:r>
            <a:r>
              <a:rPr lang="en-NZ" sz="2400" i="1" strike="sngStrike" dirty="0">
                <a:effectLst/>
                <a:latin typeface="Aptos" panose="020B0004020202020204" pitchFamily="34" charset="0"/>
                <a:ea typeface="Times New Roman" panose="02020603050405020304" pitchFamily="18" charset="0"/>
                <a:cs typeface="Calibri" panose="020F0502020204030204" pitchFamily="34" charset="0"/>
              </a:rPr>
              <a:t>In</a:t>
            </a:r>
            <a:r>
              <a:rPr lang="en-NZ" sz="2400" i="1" dirty="0">
                <a:effectLst/>
                <a:latin typeface="Aptos" panose="020B0004020202020204" pitchFamily="34" charset="0"/>
                <a:ea typeface="Times New Roman" panose="02020603050405020304" pitchFamily="18" charset="0"/>
                <a:cs typeface="Calibri" panose="020F0502020204030204" pitchFamily="34" charset="0"/>
              </a:rPr>
              <a:t>a stable or other building premises constructed specifically for the keeping of horses.</a:t>
            </a:r>
            <a:r>
              <a:rPr lang="en-NZ" sz="2400" i="1" dirty="0">
                <a:latin typeface="Aptos" panose="020B0004020202020204" pitchFamily="34" charset="0"/>
                <a:ea typeface="Times New Roman" panose="02020603050405020304" pitchFamily="18" charset="0"/>
                <a:cs typeface="Calibri" panose="020F0502020204030204" pitchFamily="34" charset="0"/>
              </a:rPr>
              <a:t>’</a:t>
            </a:r>
            <a:endParaRPr lang="en-NZ" sz="18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319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956AEC-9ED5-21E1-8950-176575754A9C}"/>
              </a:ext>
            </a:extLst>
          </p:cNvPr>
          <p:cNvSpPr>
            <a:spLocks noGrp="1"/>
          </p:cNvSpPr>
          <p:nvPr>
            <p:ph type="body" sz="quarter" idx="13"/>
          </p:nvPr>
        </p:nvSpPr>
        <p:spPr>
          <a:xfrm>
            <a:off x="724984" y="609598"/>
            <a:ext cx="10932890" cy="5129349"/>
          </a:xfrm>
        </p:spPr>
        <p:txBody>
          <a:bodyPr vert="horz" lIns="91440" tIns="45720" rIns="91440" bIns="45720" rtlCol="0" anchor="t">
            <a:noAutofit/>
          </a:bodyPr>
          <a:lstStyle/>
          <a:p>
            <a:pPr marL="0" indent="0" algn="just">
              <a:buNone/>
            </a:pPr>
            <a:r>
              <a:rPr lang="en-US" sz="4000" b="1" dirty="0"/>
              <a:t>Options</a:t>
            </a:r>
            <a:endParaRPr lang="en-NZ" sz="4000" b="1" i="1" dirty="0">
              <a:effectLst/>
              <a:latin typeface="Aptos" panose="020B0004020202020204" pitchFamily="34" charset="0"/>
              <a:ea typeface="Times New Roman" panose="02020603050405020304" pitchFamily="18" charset="0"/>
              <a:cs typeface="Calibri" panose="020F0502020204030204" pitchFamily="34" charset="0"/>
            </a:endParaRPr>
          </a:p>
          <a:p>
            <a:pPr algn="just"/>
            <a:r>
              <a:rPr lang="en-NZ" sz="2400" i="1" dirty="0">
                <a:effectLst/>
                <a:latin typeface="Aptos" panose="020B0004020202020204" pitchFamily="34" charset="0"/>
                <a:ea typeface="Times New Roman" panose="02020603050405020304" pitchFamily="18" charset="0"/>
                <a:cs typeface="Calibri" panose="020F0502020204030204" pitchFamily="34" charset="0"/>
              </a:rPr>
              <a:t>Option 1.</a:t>
            </a:r>
            <a:r>
              <a:rPr lang="en-NZ" sz="2400" dirty="0">
                <a:effectLst/>
                <a:latin typeface="Aptos" panose="020B0004020202020204" pitchFamily="34" charset="0"/>
                <a:ea typeface="Times New Roman" panose="02020603050405020304" pitchFamily="18" charset="0"/>
                <a:cs typeface="Calibri" panose="020F0502020204030204" pitchFamily="34" charset="0"/>
              </a:rPr>
              <a:t> Council decides on the form of the proposed Bylaw for formal consultation.</a:t>
            </a:r>
          </a:p>
          <a:p>
            <a:pPr algn="just"/>
            <a:r>
              <a:rPr lang="en-NZ" sz="2400" i="1" dirty="0">
                <a:effectLst/>
                <a:latin typeface="Aptos" panose="020B0004020202020204" pitchFamily="34" charset="0"/>
                <a:ea typeface="Times New Roman" panose="02020603050405020304" pitchFamily="18" charset="0"/>
                <a:cs typeface="Calibri" panose="020F0502020204030204" pitchFamily="34" charset="0"/>
              </a:rPr>
              <a:t>Option 2.</a:t>
            </a:r>
            <a:r>
              <a:rPr lang="en-NZ" sz="2400" dirty="0">
                <a:effectLst/>
                <a:latin typeface="Aptos" panose="020B0004020202020204" pitchFamily="34" charset="0"/>
                <a:ea typeface="Times New Roman" panose="02020603050405020304" pitchFamily="18" charset="0"/>
                <a:cs typeface="Calibri" panose="020F0502020204030204" pitchFamily="34" charset="0"/>
              </a:rPr>
              <a:t> Council undertakes further review, research, and internal consultation. </a:t>
            </a:r>
          </a:p>
          <a:p>
            <a:pPr algn="just"/>
            <a:endParaRPr lang="en-NZ" sz="1800" dirty="0">
              <a:latin typeface="Aptos" panose="020B0004020202020204" pitchFamily="34" charset="0"/>
              <a:ea typeface="Times New Roman" panose="02020603050405020304" pitchFamily="18" charset="0"/>
              <a:cs typeface="Calibri" panose="020F0502020204030204" pitchFamily="34" charset="0"/>
            </a:endParaRPr>
          </a:p>
          <a:p>
            <a:pPr marL="0" indent="0">
              <a:spcBef>
                <a:spcPts val="600"/>
              </a:spcBef>
              <a:buNone/>
            </a:pPr>
            <a:r>
              <a:rPr lang="en-NZ" sz="4000" b="1" dirty="0"/>
              <a:t>Timeframes</a:t>
            </a:r>
          </a:p>
          <a:p>
            <a:pPr marL="0" indent="0">
              <a:spcBef>
                <a:spcPts val="600"/>
              </a:spcBef>
              <a:buNone/>
            </a:pPr>
            <a:r>
              <a:rPr lang="en-NZ" sz="2400" dirty="0"/>
              <a:t>18 Jun 2024:    Policy and Regulatory Committee</a:t>
            </a:r>
            <a:endParaRPr lang="en-NZ" sz="2400" dirty="0">
              <a:ea typeface="Calibri"/>
              <a:cs typeface="Calibri"/>
            </a:endParaRPr>
          </a:p>
          <a:p>
            <a:pPr marL="0" indent="0">
              <a:spcBef>
                <a:spcPts val="600"/>
              </a:spcBef>
              <a:buNone/>
            </a:pPr>
            <a:r>
              <a:rPr lang="en-NZ" sz="2400" dirty="0"/>
              <a:t>Jun-Jul 2024:   Formal consultation</a:t>
            </a:r>
            <a:endParaRPr lang="en-NZ" sz="2400" dirty="0">
              <a:ea typeface="Calibri"/>
              <a:cs typeface="Calibri"/>
            </a:endParaRPr>
          </a:p>
          <a:p>
            <a:pPr marL="0" indent="0">
              <a:spcBef>
                <a:spcPts val="600"/>
              </a:spcBef>
              <a:buNone/>
            </a:pPr>
            <a:r>
              <a:rPr lang="en-NZ" sz="2400" dirty="0"/>
              <a:t>Sep 2024:    	Hearings and deliberations</a:t>
            </a:r>
            <a:endParaRPr lang="en-NZ" sz="2400" dirty="0">
              <a:ea typeface="Calibri"/>
              <a:cs typeface="Calibri"/>
            </a:endParaRPr>
          </a:p>
          <a:p>
            <a:pPr marL="0" indent="0">
              <a:spcBef>
                <a:spcPts val="600"/>
              </a:spcBef>
              <a:buNone/>
            </a:pPr>
            <a:r>
              <a:rPr lang="en-NZ" sz="2400" dirty="0"/>
              <a:t>Dec 2024:    	Adoption of the Bylaw.</a:t>
            </a:r>
            <a:endParaRPr lang="en-US" sz="2400" dirty="0"/>
          </a:p>
        </p:txBody>
      </p:sp>
      <p:pic>
        <p:nvPicPr>
          <p:cNvPr id="3" name="Picture 2">
            <a:extLst>
              <a:ext uri="{FF2B5EF4-FFF2-40B4-BE49-F238E27FC236}">
                <a16:creationId xmlns:a16="http://schemas.microsoft.com/office/drawing/2014/main" id="{858442EF-09C7-411B-C342-DCA6AB9EE5BA}"/>
              </a:ext>
            </a:extLst>
          </p:cNvPr>
          <p:cNvPicPr>
            <a:picLocks noChangeAspect="1"/>
          </p:cNvPicPr>
          <p:nvPr/>
        </p:nvPicPr>
        <p:blipFill>
          <a:blip r:embed="rId2"/>
          <a:stretch>
            <a:fillRect/>
          </a:stretch>
        </p:blipFill>
        <p:spPr>
          <a:xfrm>
            <a:off x="10494112" y="5836039"/>
            <a:ext cx="1486107" cy="933580"/>
          </a:xfrm>
          <a:prstGeom prst="rect">
            <a:avLst/>
          </a:prstGeom>
        </p:spPr>
      </p:pic>
    </p:spTree>
    <p:extLst>
      <p:ext uri="{BB962C8B-B14F-4D97-AF65-F5344CB8AC3E}">
        <p14:creationId xmlns:p14="http://schemas.microsoft.com/office/powerpoint/2010/main" val="2070709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692C4-6248-E597-AB47-03DC85FF5539}"/>
              </a:ext>
            </a:extLst>
          </p:cNvPr>
          <p:cNvSpPr>
            <a:spLocks noGrp="1"/>
          </p:cNvSpPr>
          <p:nvPr>
            <p:ph type="body" sz="quarter" idx="10"/>
          </p:nvPr>
        </p:nvSpPr>
        <p:spPr>
          <a:xfrm>
            <a:off x="2609274" y="1058050"/>
            <a:ext cx="6973451" cy="733487"/>
          </a:xfrm>
        </p:spPr>
        <p:txBody>
          <a:bodyPr>
            <a:noAutofit/>
          </a:bodyPr>
          <a:lstStyle/>
          <a:p>
            <a:r>
              <a:rPr lang="en-US" sz="5400" dirty="0"/>
              <a:t>Questions or feedback?</a:t>
            </a:r>
          </a:p>
        </p:txBody>
      </p:sp>
      <p:pic>
        <p:nvPicPr>
          <p:cNvPr id="3" name="Picture 2">
            <a:extLst>
              <a:ext uri="{FF2B5EF4-FFF2-40B4-BE49-F238E27FC236}">
                <a16:creationId xmlns:a16="http://schemas.microsoft.com/office/drawing/2014/main" id="{858442EF-09C7-411B-C342-DCA6AB9EE5BA}"/>
              </a:ext>
            </a:extLst>
          </p:cNvPr>
          <p:cNvPicPr>
            <a:picLocks noChangeAspect="1"/>
          </p:cNvPicPr>
          <p:nvPr/>
        </p:nvPicPr>
        <p:blipFill>
          <a:blip r:embed="rId2"/>
          <a:stretch>
            <a:fillRect/>
          </a:stretch>
        </p:blipFill>
        <p:spPr>
          <a:xfrm>
            <a:off x="10494112" y="5836039"/>
            <a:ext cx="1486107" cy="933580"/>
          </a:xfrm>
          <a:prstGeom prst="rect">
            <a:avLst/>
          </a:prstGeom>
        </p:spPr>
      </p:pic>
      <p:pic>
        <p:nvPicPr>
          <p:cNvPr id="8" name="Picture 7" descr="Close-up of question mark on a hardwood floor against a wall">
            <a:extLst>
              <a:ext uri="{FF2B5EF4-FFF2-40B4-BE49-F238E27FC236}">
                <a16:creationId xmlns:a16="http://schemas.microsoft.com/office/drawing/2014/main" id="{DC3D5444-D37B-448F-A0E4-3AD02C46F539}"/>
              </a:ext>
            </a:extLst>
          </p:cNvPr>
          <p:cNvPicPr>
            <a:picLocks noChangeAspect="1"/>
          </p:cNvPicPr>
          <p:nvPr/>
        </p:nvPicPr>
        <p:blipFill>
          <a:blip r:embed="rId3"/>
          <a:stretch>
            <a:fillRect/>
          </a:stretch>
        </p:blipFill>
        <p:spPr>
          <a:xfrm>
            <a:off x="3496520" y="2404440"/>
            <a:ext cx="5198957" cy="2554217"/>
          </a:xfrm>
          <a:prstGeom prst="rect">
            <a:avLst/>
          </a:prstGeom>
        </p:spPr>
      </p:pic>
    </p:spTree>
    <p:extLst>
      <p:ext uri="{BB962C8B-B14F-4D97-AF65-F5344CB8AC3E}">
        <p14:creationId xmlns:p14="http://schemas.microsoft.com/office/powerpoint/2010/main" val="322643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2" y="1268668"/>
            <a:ext cx="9058130" cy="733487"/>
          </a:xfrm>
        </p:spPr>
        <p:txBody>
          <a:bodyPr>
            <a:normAutofit lnSpcReduction="10000"/>
          </a:bodyPr>
          <a:lstStyle/>
          <a:p>
            <a:r>
              <a:rPr lang="en-NZ"/>
              <a:t>Background</a:t>
            </a:r>
          </a:p>
        </p:txBody>
      </p:sp>
      <p:sp>
        <p:nvSpPr>
          <p:cNvPr id="4" name="Text Placeholder 3">
            <a:extLst>
              <a:ext uri="{FF2B5EF4-FFF2-40B4-BE49-F238E27FC236}">
                <a16:creationId xmlns:a16="http://schemas.microsoft.com/office/drawing/2014/main" id="{FC27B139-69EF-9974-CAA1-208B4D98FDAC}"/>
              </a:ext>
            </a:extLst>
          </p:cNvPr>
          <p:cNvSpPr>
            <a:spLocks noGrp="1"/>
          </p:cNvSpPr>
          <p:nvPr>
            <p:ph type="body" sz="quarter" idx="13"/>
          </p:nvPr>
        </p:nvSpPr>
        <p:spPr>
          <a:xfrm>
            <a:off x="751112" y="2372849"/>
            <a:ext cx="10296992" cy="2359025"/>
          </a:xfrm>
        </p:spPr>
        <p:txBody>
          <a:bodyPr>
            <a:normAutofit lnSpcReduction="10000"/>
          </a:bodyPr>
          <a:lstStyle/>
          <a:p>
            <a:r>
              <a:rPr lang="en-NZ" sz="2800" dirty="0"/>
              <a:t>Council previously had a Keeping of Animals Bylaw 2015. </a:t>
            </a:r>
          </a:p>
          <a:p>
            <a:r>
              <a:rPr lang="en-NZ" sz="2800" dirty="0"/>
              <a:t>New District Plan and zoning means Bylaw needs to reconsidered.</a:t>
            </a:r>
          </a:p>
          <a:p>
            <a:r>
              <a:rPr lang="en-NZ" sz="2800" dirty="0"/>
              <a:t>Staff are proposing a new Bylaw. </a:t>
            </a:r>
          </a:p>
          <a:p>
            <a:r>
              <a:rPr lang="en-NZ" sz="2800" dirty="0"/>
              <a:t>Early engagement with the community from 19 February to 31 March. </a:t>
            </a: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spTree>
    <p:extLst>
      <p:ext uri="{BB962C8B-B14F-4D97-AF65-F5344CB8AC3E}">
        <p14:creationId xmlns:p14="http://schemas.microsoft.com/office/powerpoint/2010/main" val="274611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6249" y="724885"/>
            <a:ext cx="9058130" cy="733487"/>
          </a:xfrm>
        </p:spPr>
        <p:txBody>
          <a:bodyPr>
            <a:normAutofit lnSpcReduction="10000"/>
          </a:bodyPr>
          <a:lstStyle/>
          <a:p>
            <a:r>
              <a:rPr lang="en-NZ" dirty="0"/>
              <a:t>How does our Bylaw compare?</a:t>
            </a: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graphicFrame>
        <p:nvGraphicFramePr>
          <p:cNvPr id="6" name="Diagram 5">
            <a:extLst>
              <a:ext uri="{FF2B5EF4-FFF2-40B4-BE49-F238E27FC236}">
                <a16:creationId xmlns:a16="http://schemas.microsoft.com/office/drawing/2014/main" id="{4485FB55-20AC-7F90-CE69-45920B9444DE}"/>
              </a:ext>
            </a:extLst>
          </p:cNvPr>
          <p:cNvGraphicFramePr/>
          <p:nvPr>
            <p:extLst>
              <p:ext uri="{D42A27DB-BD31-4B8C-83A1-F6EECF244321}">
                <p14:modId xmlns:p14="http://schemas.microsoft.com/office/powerpoint/2010/main" val="1818148808"/>
              </p:ext>
            </p:extLst>
          </p:nvPr>
        </p:nvGraphicFramePr>
        <p:xfrm>
          <a:off x="756249" y="1543803"/>
          <a:ext cx="10709369" cy="3926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10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1268668"/>
            <a:ext cx="11127379" cy="733487"/>
          </a:xfrm>
        </p:spPr>
        <p:txBody>
          <a:bodyPr>
            <a:normAutofit lnSpcReduction="10000"/>
          </a:bodyPr>
          <a:lstStyle/>
          <a:p>
            <a:r>
              <a:rPr lang="en-NZ" dirty="0"/>
              <a:t>Feedback from early engagement</a:t>
            </a:r>
          </a:p>
        </p:txBody>
      </p:sp>
      <p:sp>
        <p:nvSpPr>
          <p:cNvPr id="4" name="Text Placeholder 3">
            <a:extLst>
              <a:ext uri="{FF2B5EF4-FFF2-40B4-BE49-F238E27FC236}">
                <a16:creationId xmlns:a16="http://schemas.microsoft.com/office/drawing/2014/main" id="{FC27B139-69EF-9974-CAA1-208B4D98FDAC}"/>
              </a:ext>
            </a:extLst>
          </p:cNvPr>
          <p:cNvSpPr>
            <a:spLocks noGrp="1"/>
          </p:cNvSpPr>
          <p:nvPr>
            <p:ph type="body" sz="quarter" idx="13"/>
          </p:nvPr>
        </p:nvSpPr>
        <p:spPr>
          <a:xfrm>
            <a:off x="751112" y="2255520"/>
            <a:ext cx="10597245" cy="3580519"/>
          </a:xfrm>
        </p:spPr>
        <p:txBody>
          <a:bodyPr>
            <a:normAutofit/>
          </a:bodyPr>
          <a:lstStyle/>
          <a:p>
            <a:r>
              <a:rPr lang="en-NZ" sz="2800" dirty="0"/>
              <a:t>306 submissions received, with 12 organisations submitting. </a:t>
            </a:r>
          </a:p>
          <a:p>
            <a:endParaRPr lang="en-NZ" sz="2800" dirty="0"/>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graphicFrame>
        <p:nvGraphicFramePr>
          <p:cNvPr id="6" name="Table 5">
            <a:extLst>
              <a:ext uri="{FF2B5EF4-FFF2-40B4-BE49-F238E27FC236}">
                <a16:creationId xmlns:a16="http://schemas.microsoft.com/office/drawing/2014/main" id="{E6FBE12E-DD04-9D48-9B86-2A6DF8636A02}"/>
              </a:ext>
            </a:extLst>
          </p:cNvPr>
          <p:cNvGraphicFramePr>
            <a:graphicFrameLocks noGrp="1"/>
          </p:cNvGraphicFramePr>
          <p:nvPr>
            <p:extLst>
              <p:ext uri="{D42A27DB-BD31-4B8C-83A1-F6EECF244321}">
                <p14:modId xmlns:p14="http://schemas.microsoft.com/office/powerpoint/2010/main" val="3700856530"/>
              </p:ext>
            </p:extLst>
          </p:nvPr>
        </p:nvGraphicFramePr>
        <p:xfrm>
          <a:off x="843643" y="2851605"/>
          <a:ext cx="10125166" cy="2560320"/>
        </p:xfrm>
        <a:graphic>
          <a:graphicData uri="http://schemas.openxmlformats.org/drawingml/2006/table">
            <a:tbl>
              <a:tblPr firstRow="1" bandRow="1">
                <a:tableStyleId>{5C22544A-7EE6-4342-B048-85BDC9FD1C3A}</a:tableStyleId>
              </a:tblPr>
              <a:tblGrid>
                <a:gridCol w="5062583">
                  <a:extLst>
                    <a:ext uri="{9D8B030D-6E8A-4147-A177-3AD203B41FA5}">
                      <a16:colId xmlns:a16="http://schemas.microsoft.com/office/drawing/2014/main" val="1486330080"/>
                    </a:ext>
                  </a:extLst>
                </a:gridCol>
                <a:gridCol w="5062583">
                  <a:extLst>
                    <a:ext uri="{9D8B030D-6E8A-4147-A177-3AD203B41FA5}">
                      <a16:colId xmlns:a16="http://schemas.microsoft.com/office/drawing/2014/main" val="2318790097"/>
                    </a:ext>
                  </a:extLst>
                </a:gridCol>
              </a:tblGrid>
              <a:tr h="298022">
                <a:tc>
                  <a:txBody>
                    <a:bodyPr/>
                    <a:lstStyle/>
                    <a:p>
                      <a:r>
                        <a:rPr lang="en-NZ" dirty="0">
                          <a:solidFill>
                            <a:schemeClr val="tx1"/>
                          </a:solidFill>
                        </a:rPr>
                        <a:t>Organisation submitters</a:t>
                      </a:r>
                    </a:p>
                  </a:txBody>
                  <a:tcPr/>
                </a:tc>
                <a:tc>
                  <a:txBody>
                    <a:bodyPr/>
                    <a:lstStyle/>
                    <a:p>
                      <a:endParaRPr lang="en-NZ" dirty="0"/>
                    </a:p>
                  </a:txBody>
                  <a:tcPr/>
                </a:tc>
                <a:extLst>
                  <a:ext uri="{0D108BD9-81ED-4DB2-BD59-A6C34878D82A}">
                    <a16:rowId xmlns:a16="http://schemas.microsoft.com/office/drawing/2014/main" val="2062349157"/>
                  </a:ext>
                </a:extLst>
              </a:tr>
              <a:tr h="298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chemeClr val="dk1"/>
                          </a:solidFill>
                          <a:latin typeface="+mn-lt"/>
                          <a:ea typeface="+mn-ea"/>
                          <a:cs typeface="+mn-cs"/>
                        </a:rPr>
                        <a:t>Go Eco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Westwind Farm</a:t>
                      </a:r>
                    </a:p>
                  </a:txBody>
                  <a:tcPr/>
                </a:tc>
                <a:extLst>
                  <a:ext uri="{0D108BD9-81ED-4DB2-BD59-A6C34878D82A}">
                    <a16:rowId xmlns:a16="http://schemas.microsoft.com/office/drawing/2014/main" val="3257894375"/>
                  </a:ext>
                </a:extLst>
              </a:tr>
              <a:tr h="298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chemeClr val="dk1"/>
                          </a:solidFill>
                          <a:latin typeface="+mn-lt"/>
                          <a:ea typeface="+mn-ea"/>
                          <a:cs typeface="+mn-cs"/>
                        </a:rPr>
                        <a:t>Avarian Wildlife Rehabilitation Trust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Predator Free NZ Trust</a:t>
                      </a:r>
                    </a:p>
                  </a:txBody>
                  <a:tcPr/>
                </a:tc>
                <a:extLst>
                  <a:ext uri="{0D108BD9-81ED-4DB2-BD59-A6C34878D82A}">
                    <a16:rowId xmlns:a16="http://schemas.microsoft.com/office/drawing/2014/main" val="3367676425"/>
                  </a:ext>
                </a:extLst>
              </a:tr>
              <a:tr h="298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a:solidFill>
                            <a:schemeClr val="dk1"/>
                          </a:solidFill>
                          <a:latin typeface="+mn-lt"/>
                          <a:ea typeface="+mn-ea"/>
                          <a:cs typeface="+mn-cs"/>
                        </a:rPr>
                        <a:t>Pack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Chipperfield Alpacas</a:t>
                      </a:r>
                    </a:p>
                  </a:txBody>
                  <a:tcPr/>
                </a:tc>
                <a:extLst>
                  <a:ext uri="{0D108BD9-81ED-4DB2-BD59-A6C34878D82A}">
                    <a16:rowId xmlns:a16="http://schemas.microsoft.com/office/drawing/2014/main" val="4047685669"/>
                  </a:ext>
                </a:extLst>
              </a:tr>
              <a:tr h="298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kern="1200" dirty="0" err="1">
                          <a:solidFill>
                            <a:schemeClr val="dk1"/>
                          </a:solidFill>
                          <a:latin typeface="+mn-lt"/>
                          <a:ea typeface="+mn-ea"/>
                          <a:cs typeface="+mn-cs"/>
                        </a:rPr>
                        <a:t>Waikino</a:t>
                      </a:r>
                      <a:r>
                        <a:rPr lang="en-NZ" sz="1800" kern="1200" dirty="0">
                          <a:solidFill>
                            <a:schemeClr val="dk1"/>
                          </a:solidFill>
                          <a:latin typeface="+mn-lt"/>
                          <a:ea typeface="+mn-ea"/>
                          <a:cs typeface="+mn-cs"/>
                        </a:rPr>
                        <a:t>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Rural NZ Post</a:t>
                      </a:r>
                    </a:p>
                  </a:txBody>
                  <a:tcPr/>
                </a:tc>
                <a:extLst>
                  <a:ext uri="{0D108BD9-81ED-4DB2-BD59-A6C34878D82A}">
                    <a16:rowId xmlns:a16="http://schemas.microsoft.com/office/drawing/2014/main" val="3305064542"/>
                  </a:ext>
                </a:extLst>
              </a:tr>
              <a:tr h="298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Dickenson Family Trust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t>RNZ SPCA</a:t>
                      </a:r>
                    </a:p>
                  </a:txBody>
                  <a:tcPr/>
                </a:tc>
                <a:extLst>
                  <a:ext uri="{0D108BD9-81ED-4DB2-BD59-A6C34878D82A}">
                    <a16:rowId xmlns:a16="http://schemas.microsoft.com/office/drawing/2014/main" val="497127011"/>
                  </a:ext>
                </a:extLst>
              </a:tr>
              <a:tr h="298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err="1"/>
                        <a:t>Rship</a:t>
                      </a:r>
                      <a:endParaRPr lang="en-NZ"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err="1"/>
                        <a:t>Tamahere</a:t>
                      </a:r>
                      <a:r>
                        <a:rPr lang="en-NZ" sz="1800" dirty="0"/>
                        <a:t> Community Committee</a:t>
                      </a:r>
                    </a:p>
                  </a:txBody>
                  <a:tcPr/>
                </a:tc>
                <a:extLst>
                  <a:ext uri="{0D108BD9-81ED-4DB2-BD59-A6C34878D82A}">
                    <a16:rowId xmlns:a16="http://schemas.microsoft.com/office/drawing/2014/main" val="506384087"/>
                  </a:ext>
                </a:extLst>
              </a:tr>
            </a:tbl>
          </a:graphicData>
        </a:graphic>
      </p:graphicFrame>
    </p:spTree>
    <p:extLst>
      <p:ext uri="{BB962C8B-B14F-4D97-AF65-F5344CB8AC3E}">
        <p14:creationId xmlns:p14="http://schemas.microsoft.com/office/powerpoint/2010/main" val="3320700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698859" y="345560"/>
            <a:ext cx="11127379" cy="733487"/>
          </a:xfrm>
        </p:spPr>
        <p:txBody>
          <a:bodyPr>
            <a:noAutofit/>
          </a:bodyPr>
          <a:lstStyle/>
          <a:p>
            <a:r>
              <a:rPr lang="en-NZ" sz="4000" dirty="0"/>
              <a:t>Q1. </a:t>
            </a:r>
            <a:r>
              <a:rPr lang="en-US" sz="4000" dirty="0"/>
              <a:t>Have you, or your </a:t>
            </a:r>
            <a:r>
              <a:rPr lang="en-US" sz="4000" dirty="0" err="1"/>
              <a:t>organisation</a:t>
            </a:r>
            <a:r>
              <a:rPr lang="en-US" sz="4000" dirty="0"/>
              <a:t>, experienced any problems relating to animals (excluding dogs) in the Waikato district? </a:t>
            </a:r>
            <a:endParaRPr lang="en-NZ" sz="4000" dirty="0"/>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graphicFrame>
        <p:nvGraphicFramePr>
          <p:cNvPr id="8" name="Chart 7">
            <a:extLst>
              <a:ext uri="{FF2B5EF4-FFF2-40B4-BE49-F238E27FC236}">
                <a16:creationId xmlns:a16="http://schemas.microsoft.com/office/drawing/2014/main" id="{E5BC664E-6B12-B8E3-9668-61366AE36A49}"/>
              </a:ext>
            </a:extLst>
          </p:cNvPr>
          <p:cNvGraphicFramePr/>
          <p:nvPr>
            <p:extLst>
              <p:ext uri="{D42A27DB-BD31-4B8C-83A1-F6EECF244321}">
                <p14:modId xmlns:p14="http://schemas.microsoft.com/office/powerpoint/2010/main" val="2136516227"/>
              </p:ext>
            </p:extLst>
          </p:nvPr>
        </p:nvGraphicFramePr>
        <p:xfrm>
          <a:off x="794667" y="2166739"/>
          <a:ext cx="9699445" cy="3330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408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1268668"/>
            <a:ext cx="9943015" cy="733487"/>
          </a:xfrm>
        </p:spPr>
        <p:txBody>
          <a:bodyPr>
            <a:noAutofit/>
          </a:bodyPr>
          <a:lstStyle/>
          <a:p>
            <a:pPr algn="just">
              <a:spcBef>
                <a:spcPts val="600"/>
              </a:spcBef>
            </a:pPr>
            <a:r>
              <a:rPr lang="en-US" sz="4000" b="1" dirty="0">
                <a:effectLst/>
                <a:latin typeface="Aptos" panose="020B0004020202020204" pitchFamily="34" charset="0"/>
                <a:ea typeface="Times New Roman" panose="02020603050405020304" pitchFamily="18" charset="0"/>
                <a:cs typeface="Calibri" panose="020F0502020204030204" pitchFamily="34" charset="0"/>
              </a:rPr>
              <a:t>Q2. If yes, please share details about the type of problem you experienced.</a:t>
            </a:r>
            <a:endParaRPr lang="en-NZ" sz="40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sp>
        <p:nvSpPr>
          <p:cNvPr id="4" name="Text Placeholder 3">
            <a:extLst>
              <a:ext uri="{FF2B5EF4-FFF2-40B4-BE49-F238E27FC236}">
                <a16:creationId xmlns:a16="http://schemas.microsoft.com/office/drawing/2014/main" id="{20E5FAFA-AC84-03B5-324A-A93A878A9397}"/>
              </a:ext>
            </a:extLst>
          </p:cNvPr>
          <p:cNvSpPr txBox="1">
            <a:spLocks/>
          </p:cNvSpPr>
          <p:nvPr/>
        </p:nvSpPr>
        <p:spPr>
          <a:xfrm>
            <a:off x="797377" y="2711654"/>
            <a:ext cx="10597245" cy="358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800" dirty="0"/>
              <a:t>Cats (37 from 116 comments)</a:t>
            </a:r>
          </a:p>
          <a:p>
            <a:r>
              <a:rPr lang="en-NZ" sz="2800" dirty="0"/>
              <a:t>Roosters (25 from 116 comments)</a:t>
            </a:r>
          </a:p>
          <a:p>
            <a:r>
              <a:rPr lang="en-NZ" sz="2800" dirty="0"/>
              <a:t>Chickens (23 from 116 comments)</a:t>
            </a:r>
          </a:p>
          <a:p>
            <a:r>
              <a:rPr lang="en-NZ" sz="2800" dirty="0"/>
              <a:t>Cows (11 from 116 comments)</a:t>
            </a:r>
          </a:p>
          <a:p>
            <a:r>
              <a:rPr lang="en-NZ" sz="2800" dirty="0"/>
              <a:t>Pigs (8 from 116 comments)</a:t>
            </a:r>
          </a:p>
          <a:p>
            <a:endParaRPr lang="en-NZ" sz="2800" dirty="0"/>
          </a:p>
        </p:txBody>
      </p:sp>
    </p:spTree>
    <p:extLst>
      <p:ext uri="{BB962C8B-B14F-4D97-AF65-F5344CB8AC3E}">
        <p14:creationId xmlns:p14="http://schemas.microsoft.com/office/powerpoint/2010/main" val="7929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1268668"/>
            <a:ext cx="9943015" cy="733487"/>
          </a:xfrm>
        </p:spPr>
        <p:txBody>
          <a:bodyPr>
            <a:noAutofit/>
          </a:bodyPr>
          <a:lstStyle/>
          <a:p>
            <a:pPr algn="just">
              <a:spcBef>
                <a:spcPts val="600"/>
              </a:spcBef>
            </a:pPr>
            <a:r>
              <a:rPr lang="en-NZ" sz="4000" dirty="0">
                <a:latin typeface="Aptos" panose="020B0004020202020204" pitchFamily="34" charset="0"/>
                <a:ea typeface="Times New Roman" panose="02020603050405020304" pitchFamily="18" charset="0"/>
                <a:cs typeface="Times New Roman" panose="02020603050405020304" pitchFamily="18" charset="0"/>
              </a:rPr>
              <a:t>Staff recommendation 1</a:t>
            </a:r>
            <a:endParaRPr lang="en-NZ" sz="40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sp>
        <p:nvSpPr>
          <p:cNvPr id="4" name="Text Placeholder 3">
            <a:extLst>
              <a:ext uri="{FF2B5EF4-FFF2-40B4-BE49-F238E27FC236}">
                <a16:creationId xmlns:a16="http://schemas.microsoft.com/office/drawing/2014/main" id="{20E5FAFA-AC84-03B5-324A-A93A878A9397}"/>
              </a:ext>
            </a:extLst>
          </p:cNvPr>
          <p:cNvSpPr txBox="1">
            <a:spLocks/>
          </p:cNvSpPr>
          <p:nvPr/>
        </p:nvSpPr>
        <p:spPr>
          <a:xfrm>
            <a:off x="797377" y="2711654"/>
            <a:ext cx="10597245" cy="3580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i="0" dirty="0">
                <a:solidFill>
                  <a:srgbClr val="000000"/>
                </a:solidFill>
                <a:effectLst/>
                <a:highlight>
                  <a:srgbClr val="FFFFFF"/>
                </a:highlight>
                <a:latin typeface="Aptos" panose="020B0004020202020204" pitchFamily="34" charset="0"/>
              </a:rPr>
              <a:t>No further change to proposed Bylaw because of the early engagement feedback. </a:t>
            </a:r>
          </a:p>
          <a:p>
            <a:r>
              <a:rPr lang="en-US" sz="3200" b="0" i="0" dirty="0">
                <a:solidFill>
                  <a:srgbClr val="000000"/>
                </a:solidFill>
                <a:effectLst/>
                <a:highlight>
                  <a:srgbClr val="FFFFFF"/>
                </a:highlight>
                <a:latin typeface="Aptos" panose="020B0004020202020204" pitchFamily="34" charset="0"/>
              </a:rPr>
              <a:t>Specifically, no further new rules for cats. </a:t>
            </a:r>
            <a:endParaRPr lang="en-NZ" sz="3200" dirty="0"/>
          </a:p>
        </p:txBody>
      </p:sp>
    </p:spTree>
    <p:extLst>
      <p:ext uri="{BB962C8B-B14F-4D97-AF65-F5344CB8AC3E}">
        <p14:creationId xmlns:p14="http://schemas.microsoft.com/office/powerpoint/2010/main" val="295596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85C02-9B4D-68C5-F35A-D8AEA6D491DE}"/>
              </a:ext>
            </a:extLst>
          </p:cNvPr>
          <p:cNvSpPr>
            <a:spLocks noGrp="1"/>
          </p:cNvSpPr>
          <p:nvPr>
            <p:ph type="body" sz="quarter" idx="10"/>
          </p:nvPr>
        </p:nvSpPr>
        <p:spPr>
          <a:xfrm>
            <a:off x="751111" y="766354"/>
            <a:ext cx="11127379" cy="1235802"/>
          </a:xfrm>
        </p:spPr>
        <p:txBody>
          <a:bodyPr>
            <a:normAutofit/>
          </a:bodyPr>
          <a:lstStyle/>
          <a:p>
            <a:pPr algn="just">
              <a:spcBef>
                <a:spcPts val="600"/>
              </a:spcBef>
            </a:pPr>
            <a:r>
              <a:rPr lang="en-US" sz="2400" b="1" dirty="0">
                <a:effectLst/>
                <a:latin typeface="Aptos" panose="020B0004020202020204" pitchFamily="34" charset="0"/>
                <a:ea typeface="Times New Roman" panose="02020603050405020304" pitchFamily="18" charset="0"/>
                <a:cs typeface="Calibri" panose="020F0502020204030204" pitchFamily="34" charset="0"/>
              </a:rPr>
              <a:t>Q3. We are considering using both property size and zones from the Proposed District Plan (PDP) to help define the terms “urban”, “lifestyle” and “rural”, for the purposes of this Bylaw. Do you support this approach?</a:t>
            </a:r>
            <a:endParaRPr lang="en-NZ" sz="24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5D6B94F-C6CE-4668-089D-622433FA17E5}"/>
              </a:ext>
            </a:extLst>
          </p:cNvPr>
          <p:cNvSpPr>
            <a:spLocks noGrp="1"/>
          </p:cNvSpPr>
          <p:nvPr>
            <p:ph type="body" sz="quarter" idx="11"/>
          </p:nvPr>
        </p:nvSpPr>
        <p:spPr/>
        <p:txBody>
          <a:bodyPr>
            <a:normAutofit fontScale="92500" lnSpcReduction="20000"/>
          </a:bodyPr>
          <a:lstStyle/>
          <a:p>
            <a:endParaRPr lang="en-NZ"/>
          </a:p>
        </p:txBody>
      </p:sp>
      <p:pic>
        <p:nvPicPr>
          <p:cNvPr id="3" name="Picture 2">
            <a:extLst>
              <a:ext uri="{FF2B5EF4-FFF2-40B4-BE49-F238E27FC236}">
                <a16:creationId xmlns:a16="http://schemas.microsoft.com/office/drawing/2014/main" id="{2F11A89E-5245-25FA-EF05-C724FEB4FB32}"/>
              </a:ext>
            </a:extLst>
          </p:cNvPr>
          <p:cNvPicPr>
            <a:picLocks noChangeAspect="1"/>
          </p:cNvPicPr>
          <p:nvPr/>
        </p:nvPicPr>
        <p:blipFill>
          <a:blip r:embed="rId2"/>
          <a:stretch>
            <a:fillRect/>
          </a:stretch>
        </p:blipFill>
        <p:spPr>
          <a:xfrm>
            <a:off x="10494112" y="5836039"/>
            <a:ext cx="1486107" cy="933580"/>
          </a:xfrm>
          <a:prstGeom prst="rect">
            <a:avLst/>
          </a:prstGeom>
        </p:spPr>
      </p:pic>
      <p:graphicFrame>
        <p:nvGraphicFramePr>
          <p:cNvPr id="4" name="Chart 3">
            <a:extLst>
              <a:ext uri="{FF2B5EF4-FFF2-40B4-BE49-F238E27FC236}">
                <a16:creationId xmlns:a16="http://schemas.microsoft.com/office/drawing/2014/main" id="{A384DAD5-C74A-06A1-4262-F51E4A1CB233}"/>
              </a:ext>
            </a:extLst>
          </p:cNvPr>
          <p:cNvGraphicFramePr/>
          <p:nvPr>
            <p:extLst>
              <p:ext uri="{D42A27DB-BD31-4B8C-83A1-F6EECF244321}">
                <p14:modId xmlns:p14="http://schemas.microsoft.com/office/powerpoint/2010/main" val="3393076733"/>
              </p:ext>
            </p:extLst>
          </p:nvPr>
        </p:nvGraphicFramePr>
        <p:xfrm>
          <a:off x="1611086" y="2105342"/>
          <a:ext cx="9100457" cy="3407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5328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RMSDIP" val="DIP0"/>
</p:tagLst>
</file>

<file path=ppt/theme/theme1.xml><?xml version="1.0" encoding="utf-8"?>
<a:theme xmlns:a="http://schemas.openxmlformats.org/drawingml/2006/main" name="Office Theme">
  <a:themeElements>
    <a:clrScheme name="WDC">
      <a:dk1>
        <a:srgbClr val="010000"/>
      </a:dk1>
      <a:lt1>
        <a:srgbClr val="FED524"/>
      </a:lt1>
      <a:dk2>
        <a:srgbClr val="010000"/>
      </a:dk2>
      <a:lt2>
        <a:srgbClr val="FEFFFF"/>
      </a:lt2>
      <a:accent1>
        <a:srgbClr val="FED524"/>
      </a:accent1>
      <a:accent2>
        <a:srgbClr val="E9002C"/>
      </a:accent2>
      <a:accent3>
        <a:srgbClr val="0089B1"/>
      </a:accent3>
      <a:accent4>
        <a:srgbClr val="23AE49"/>
      </a:accent4>
      <a:accent5>
        <a:srgbClr val="555559"/>
      </a:accent5>
      <a:accent6>
        <a:srgbClr val="000000"/>
      </a:accent6>
      <a:hlink>
        <a:srgbClr val="010000"/>
      </a:hlink>
      <a:folHlink>
        <a:srgbClr val="E9002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DC Presentation - New from Oct 2023" id="{CC44FBB5-7682-41D0-82F1-8668B16C7D48}" vid="{E10C5314-D47E-49A6-85AF-00921F7663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7EE047499DE4D992D99130CD2B65B" ma:contentTypeVersion="20" ma:contentTypeDescription="Create a new document." ma:contentTypeScope="" ma:versionID="b5a94634685317d1c800557f938bd70a">
  <xsd:schema xmlns:xsd="http://www.w3.org/2001/XMLSchema" xmlns:xs="http://www.w3.org/2001/XMLSchema" xmlns:p="http://schemas.microsoft.com/office/2006/metadata/properties" xmlns:ns2="7f387bcc-f9d1-4339-bcdb-3f8b2dec49f2" xmlns:ns3="f8c7e6b2-fe41-446d-85ac-e8f94a6fb709" targetNamespace="http://schemas.microsoft.com/office/2006/metadata/properties" ma:root="true" ma:fieldsID="423ea641d4a17b7776c8cf00a11bd804" ns2:_="" ns3:_="">
    <xsd:import namespace="7f387bcc-f9d1-4339-bcdb-3f8b2dec49f2"/>
    <xsd:import namespace="f8c7e6b2-fe41-446d-85ac-e8f94a6fb7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photo" minOccurs="0"/>
                <xsd:element ref="ns2:author0"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87bcc-f9d1-4339-bcdb-3f8b2dec49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67a145-a42a-4ae0-8218-693d28432c13" ma:termSetId="09814cd3-568e-fe90-9814-8d621ff8fb84" ma:anchorId="fba54fb3-c3e1-fe81-a776-ca4b69148c4d" ma:open="true" ma:isKeyword="false">
      <xsd:complexType>
        <xsd:sequence>
          <xsd:element ref="pc:Terms" minOccurs="0" maxOccurs="1"/>
        </xsd:sequence>
      </xsd:complexType>
    </xsd:element>
    <xsd:element name="photo" ma:index="24" nillable="true" ma:displayName="photo" ma:format="Thumbnail" ma:internalName="photo">
      <xsd:simpleType>
        <xsd:restriction base="dms:Unknown"/>
      </xsd:simpleType>
    </xsd:element>
    <xsd:element name="author0" ma:index="25" nillable="true" ma:displayName="author" ma:format="Dropdown" ma:internalName="author0">
      <xsd:simpleType>
        <xsd:restriction base="dms:Text">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c7e6b2-fe41-446d-85ac-e8f94a6fb70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d30c77-6b45-4f49-8759-08edaad9b1e8}" ma:internalName="TaxCatchAll" ma:showField="CatchAllData" ma:web="f8c7e6b2-fe41-446d-85ac-e8f94a6fb7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8c7e6b2-fe41-446d-85ac-e8f94a6fb709" xsi:nil="true"/>
    <photo xmlns="7f387bcc-f9d1-4339-bcdb-3f8b2dec49f2" xsi:nil="true"/>
    <lcf76f155ced4ddcb4097134ff3c332f xmlns="7f387bcc-f9d1-4339-bcdb-3f8b2dec49f2">
      <Terms xmlns="http://schemas.microsoft.com/office/infopath/2007/PartnerControls"/>
    </lcf76f155ced4ddcb4097134ff3c332f>
    <author0 xmlns="7f387bcc-f9d1-4339-bcdb-3f8b2dec49f2" xsi:nil="true"/>
    <SharedWithUsers xmlns="f8c7e6b2-fe41-446d-85ac-e8f94a6fb709">
      <UserInfo>
        <DisplayName>Nicole Hubbard</DisplayName>
        <AccountId>863</AccountId>
        <AccountType/>
      </UserInfo>
      <UserInfo>
        <DisplayName>Melissa Ward</DisplayName>
        <AccountId>1360</AccountId>
        <AccountType/>
      </UserInfo>
      <UserInfo>
        <DisplayName>Hannah Beaven</DisplayName>
        <AccountId>1271</AccountId>
        <AccountType/>
      </UserInfo>
      <UserInfo>
        <DisplayName>Tanya O'Shannessey</DisplayName>
        <AccountId>333</AccountId>
        <AccountType/>
      </UserInfo>
      <UserInfo>
        <DisplayName>Jim Ebenhoh</DisplayName>
        <AccountId>18</AccountId>
        <AccountType/>
      </UserInfo>
      <UserInfo>
        <DisplayName>Robbie Hermann</DisplayName>
        <AccountId>1074</AccountId>
        <AccountType/>
      </UserInfo>
      <UserInfo>
        <DisplayName>Christine Pidduck</DisplayName>
        <AccountId>178</AccountId>
        <AccountType/>
      </UserInfo>
      <UserInfo>
        <DisplayName>Roger MacCulloch</DisplayName>
        <AccountId>151</AccountId>
        <AccountType/>
      </UserInfo>
    </SharedWithUsers>
  </documentManagement>
</p:properties>
</file>

<file path=customXml/itemProps1.xml><?xml version="1.0" encoding="utf-8"?>
<ds:datastoreItem xmlns:ds="http://schemas.openxmlformats.org/officeDocument/2006/customXml" ds:itemID="{F38DA855-C7BF-47B9-A05A-424C8B8A8D05}">
  <ds:schemaRefs>
    <ds:schemaRef ds:uri="7f387bcc-f9d1-4339-bcdb-3f8b2dec49f2"/>
    <ds:schemaRef ds:uri="f8c7e6b2-fe41-446d-85ac-e8f94a6fb7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20819B-0177-43F0-816A-ECABFAE34E60}">
  <ds:schemaRefs>
    <ds:schemaRef ds:uri="http://schemas.microsoft.com/sharepoint/v3/contenttype/forms"/>
  </ds:schemaRefs>
</ds:datastoreItem>
</file>

<file path=customXml/itemProps3.xml><?xml version="1.0" encoding="utf-8"?>
<ds:datastoreItem xmlns:ds="http://schemas.openxmlformats.org/officeDocument/2006/customXml" ds:itemID="{70F15E52-51DE-4D6C-81B4-55CA38E4E6F0}">
  <ds:schemaRefs>
    <ds:schemaRef ds:uri="http://schemas.microsoft.com/office/2006/metadata/properties"/>
    <ds:schemaRef ds:uri="http://purl.org/dc/terms/"/>
    <ds:schemaRef ds:uri="7f387bcc-f9d1-4339-bcdb-3f8b2dec49f2"/>
    <ds:schemaRef ds:uri="http://schemas.microsoft.com/office/2006/documentManagement/types"/>
    <ds:schemaRef ds:uri="f8c7e6b2-fe41-446d-85ac-e8f94a6fb709"/>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WDC Presentation - New from Oct 2023</Template>
  <TotalTime>537</TotalTime>
  <Words>1200</Words>
  <Application>Microsoft Office PowerPoint</Application>
  <PresentationFormat>Widescreen</PresentationFormat>
  <Paragraphs>148</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Calibri</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Ward</dc:creator>
  <cp:lastModifiedBy>Hannah Beaven</cp:lastModifiedBy>
  <cp:revision>21</cp:revision>
  <dcterms:created xsi:type="dcterms:W3CDTF">2024-01-16T21:52:18Z</dcterms:created>
  <dcterms:modified xsi:type="dcterms:W3CDTF">2024-05-01T23:13:24Z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0x0101006EB7EE047499DE4D992D99130CD2B65B</vt:lpwstr>
  </property>
  <property fmtid="{D5CDD505-2E9C-101B-9397-08002B2CF9AE}" pid="3" name="MediaServiceImageTags">
    <vt:lpwstr/>
  </property>
</Properties>
</file>