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77" r:id="rId5"/>
    <p:sldId id="278" r:id="rId6"/>
    <p:sldId id="292" r:id="rId7"/>
    <p:sldId id="287" r:id="rId8"/>
    <p:sldId id="291" r:id="rId9"/>
    <p:sldId id="294" r:id="rId10"/>
    <p:sldId id="288" r:id="rId11"/>
    <p:sldId id="269" r:id="rId12"/>
    <p:sldId id="290" r:id="rId13"/>
    <p:sldId id="296" r:id="rId14"/>
    <p:sldId id="283" r:id="rId15"/>
    <p:sldId id="298" r:id="rId16"/>
    <p:sldId id="289" r:id="rId17"/>
    <p:sldId id="274" r:id="rId18"/>
    <p:sldId id="297" r:id="rId19"/>
    <p:sldId id="285"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22"/>
    <a:srgbClr val="E900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819BBB-59E9-4B7E-BACA-43DA2DAF2273}" v="351" dt="2023-12-04T00:19:48.662"/>
    <p1510:client id="{E8799EB0-8C2A-4941-A7AD-946E9F434D2E}" v="15" dt="2023-12-04T03:09:05.835"/>
    <p1510:client id="{EED4BB9B-3997-4678-8046-22A258E944D2}" v="2019" vWet="2023" dt="2023-12-04T00:03:14.1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52" autoAdjust="0"/>
    <p:restoredTop sz="94676"/>
  </p:normalViewPr>
  <p:slideViewPr>
    <p:cSldViewPr snapToGrid="0">
      <p:cViewPr varScale="1">
        <p:scale>
          <a:sx n="114" d="100"/>
          <a:sy n="114" d="100"/>
        </p:scale>
        <p:origin x="798" y="1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ece Turner" userId="6f56926f-49c9-48b3-97ca-04dd50e3fcfa" providerId="ADAL" clId="{C1819BBB-59E9-4B7E-BACA-43DA2DAF2273}"/>
    <pc:docChg chg="undo custSel addSld delSld modSld sldOrd replTag">
      <pc:chgData name="Reece Turner" userId="6f56926f-49c9-48b3-97ca-04dd50e3fcfa" providerId="ADAL" clId="{C1819BBB-59E9-4B7E-BACA-43DA2DAF2273}" dt="2023-12-04T00:30:59.374" v="2721" actId="20577"/>
      <pc:docMkLst>
        <pc:docMk/>
      </pc:docMkLst>
      <pc:sldChg chg="del">
        <pc:chgData name="Reece Turner" userId="6f56926f-49c9-48b3-97ca-04dd50e3fcfa" providerId="ADAL" clId="{C1819BBB-59E9-4B7E-BACA-43DA2DAF2273}" dt="2023-12-04T00:10:09.725" v="2529" actId="47"/>
        <pc:sldMkLst>
          <pc:docMk/>
          <pc:sldMk cId="3113698367" sldId="266"/>
        </pc:sldMkLst>
      </pc:sldChg>
      <pc:sldChg chg="add del">
        <pc:chgData name="Reece Turner" userId="6f56926f-49c9-48b3-97ca-04dd50e3fcfa" providerId="ADAL" clId="{C1819BBB-59E9-4B7E-BACA-43DA2DAF2273}" dt="2023-11-30T02:49:49.355" v="345" actId="47"/>
        <pc:sldMkLst>
          <pc:docMk/>
          <pc:sldMk cId="530174349" sldId="267"/>
        </pc:sldMkLst>
      </pc:sldChg>
      <pc:sldChg chg="del ord">
        <pc:chgData name="Reece Turner" userId="6f56926f-49c9-48b3-97ca-04dd50e3fcfa" providerId="ADAL" clId="{C1819BBB-59E9-4B7E-BACA-43DA2DAF2273}" dt="2023-12-04T00:10:05.427" v="2525" actId="47"/>
        <pc:sldMkLst>
          <pc:docMk/>
          <pc:sldMk cId="279487112" sldId="268"/>
        </pc:sldMkLst>
      </pc:sldChg>
      <pc:sldChg chg="addSp delSp modSp mod ord modClrScheme chgLayout">
        <pc:chgData name="Reece Turner" userId="6f56926f-49c9-48b3-97ca-04dd50e3fcfa" providerId="ADAL" clId="{C1819BBB-59E9-4B7E-BACA-43DA2DAF2273}" dt="2023-12-03T20:09:04.658" v="1111"/>
        <pc:sldMkLst>
          <pc:docMk/>
          <pc:sldMk cId="3722332113" sldId="269"/>
        </pc:sldMkLst>
        <pc:spChg chg="mod">
          <ac:chgData name="Reece Turner" userId="6f56926f-49c9-48b3-97ca-04dd50e3fcfa" providerId="ADAL" clId="{C1819BBB-59E9-4B7E-BACA-43DA2DAF2273}" dt="2023-11-30T02:52:29.434" v="402" actId="27636"/>
          <ac:spMkLst>
            <pc:docMk/>
            <pc:sldMk cId="3722332113" sldId="269"/>
            <ac:spMk id="3" creationId="{4C48520B-959C-0B1C-4D86-03B7B052BEE2}"/>
          </ac:spMkLst>
        </pc:spChg>
        <pc:spChg chg="del">
          <ac:chgData name="Reece Turner" userId="6f56926f-49c9-48b3-97ca-04dd50e3fcfa" providerId="ADAL" clId="{C1819BBB-59E9-4B7E-BACA-43DA2DAF2273}" dt="2023-11-30T02:50:55.420" v="350" actId="478"/>
          <ac:spMkLst>
            <pc:docMk/>
            <pc:sldMk cId="3722332113" sldId="269"/>
            <ac:spMk id="8" creationId="{D2A7CDAF-D5D3-698B-0326-79C7765F18F1}"/>
          </ac:spMkLst>
        </pc:spChg>
        <pc:spChg chg="del">
          <ac:chgData name="Reece Turner" userId="6f56926f-49c9-48b3-97ca-04dd50e3fcfa" providerId="ADAL" clId="{C1819BBB-59E9-4B7E-BACA-43DA2DAF2273}" dt="2023-11-30T02:50:59.916" v="353" actId="478"/>
          <ac:spMkLst>
            <pc:docMk/>
            <pc:sldMk cId="3722332113" sldId="269"/>
            <ac:spMk id="9" creationId="{8A84A498-7186-7C5D-5877-6D1B61285F6E}"/>
          </ac:spMkLst>
        </pc:spChg>
        <pc:spChg chg="add del">
          <ac:chgData name="Reece Turner" userId="6f56926f-49c9-48b3-97ca-04dd50e3fcfa" providerId="ADAL" clId="{C1819BBB-59E9-4B7E-BACA-43DA2DAF2273}" dt="2023-11-30T02:51:27.890" v="359" actId="26606"/>
          <ac:spMkLst>
            <pc:docMk/>
            <pc:sldMk cId="3722332113" sldId="269"/>
            <ac:spMk id="10" creationId="{BC772318-F8DE-E340-4848-288958D39D91}"/>
          </ac:spMkLst>
        </pc:spChg>
        <pc:spChg chg="del">
          <ac:chgData name="Reece Turner" userId="6f56926f-49c9-48b3-97ca-04dd50e3fcfa" providerId="ADAL" clId="{C1819BBB-59E9-4B7E-BACA-43DA2DAF2273}" dt="2023-11-30T02:50:49.781" v="346" actId="478"/>
          <ac:spMkLst>
            <pc:docMk/>
            <pc:sldMk cId="3722332113" sldId="269"/>
            <ac:spMk id="11" creationId="{C6BAD93F-085F-50A0-6438-0633843A88A8}"/>
          </ac:spMkLst>
        </pc:spChg>
        <pc:spChg chg="del">
          <ac:chgData name="Reece Turner" userId="6f56926f-49c9-48b3-97ca-04dd50e3fcfa" providerId="ADAL" clId="{C1819BBB-59E9-4B7E-BACA-43DA2DAF2273}" dt="2023-11-30T02:50:58.828" v="352" actId="478"/>
          <ac:spMkLst>
            <pc:docMk/>
            <pc:sldMk cId="3722332113" sldId="269"/>
            <ac:spMk id="12" creationId="{A16D31F7-8B26-038E-190A-FB3725BDC115}"/>
          </ac:spMkLst>
        </pc:spChg>
        <pc:spChg chg="del">
          <ac:chgData name="Reece Turner" userId="6f56926f-49c9-48b3-97ca-04dd50e3fcfa" providerId="ADAL" clId="{C1819BBB-59E9-4B7E-BACA-43DA2DAF2273}" dt="2023-11-30T02:50:54.108" v="349" actId="478"/>
          <ac:spMkLst>
            <pc:docMk/>
            <pc:sldMk cId="3722332113" sldId="269"/>
            <ac:spMk id="13" creationId="{3842F81F-770A-03DA-F155-DE376F5822BB}"/>
          </ac:spMkLst>
        </pc:spChg>
        <pc:spChg chg="del">
          <ac:chgData name="Reece Turner" userId="6f56926f-49c9-48b3-97ca-04dd50e3fcfa" providerId="ADAL" clId="{C1819BBB-59E9-4B7E-BACA-43DA2DAF2273}" dt="2023-11-30T02:50:50.902" v="347" actId="478"/>
          <ac:spMkLst>
            <pc:docMk/>
            <pc:sldMk cId="3722332113" sldId="269"/>
            <ac:spMk id="14" creationId="{081350EA-DA65-9EE1-F575-4C9F94B78262}"/>
          </ac:spMkLst>
        </pc:spChg>
        <pc:spChg chg="del">
          <ac:chgData name="Reece Turner" userId="6f56926f-49c9-48b3-97ca-04dd50e3fcfa" providerId="ADAL" clId="{C1819BBB-59E9-4B7E-BACA-43DA2DAF2273}" dt="2023-11-30T02:50:56.277" v="351" actId="478"/>
          <ac:spMkLst>
            <pc:docMk/>
            <pc:sldMk cId="3722332113" sldId="269"/>
            <ac:spMk id="15" creationId="{0CA99DD4-F05B-AD66-BDBE-5DAA99C3844C}"/>
          </ac:spMkLst>
        </pc:spChg>
        <pc:spChg chg="del">
          <ac:chgData name="Reece Turner" userId="6f56926f-49c9-48b3-97ca-04dd50e3fcfa" providerId="ADAL" clId="{C1819BBB-59E9-4B7E-BACA-43DA2DAF2273}" dt="2023-11-30T02:50:52.411" v="348" actId="478"/>
          <ac:spMkLst>
            <pc:docMk/>
            <pc:sldMk cId="3722332113" sldId="269"/>
            <ac:spMk id="16" creationId="{65836F6F-2184-516C-2BB4-6997BE553A7A}"/>
          </ac:spMkLst>
        </pc:spChg>
        <pc:spChg chg="add del mod">
          <ac:chgData name="Reece Turner" userId="6f56926f-49c9-48b3-97ca-04dd50e3fcfa" providerId="ADAL" clId="{C1819BBB-59E9-4B7E-BACA-43DA2DAF2273}" dt="2023-11-30T02:51:27.886" v="358" actId="26606"/>
          <ac:spMkLst>
            <pc:docMk/>
            <pc:sldMk cId="3722332113" sldId="269"/>
            <ac:spMk id="17" creationId="{7318D4F7-E94E-5340-ED6A-C9D687346ABD}"/>
          </ac:spMkLst>
        </pc:spChg>
        <pc:spChg chg="add del mod">
          <ac:chgData name="Reece Turner" userId="6f56926f-49c9-48b3-97ca-04dd50e3fcfa" providerId="ADAL" clId="{C1819BBB-59E9-4B7E-BACA-43DA2DAF2273}" dt="2023-11-30T02:51:57.629" v="368" actId="478"/>
          <ac:spMkLst>
            <pc:docMk/>
            <pc:sldMk cId="3722332113" sldId="269"/>
            <ac:spMk id="19" creationId="{70E367D8-2958-076C-13BC-26ED541A08BD}"/>
          </ac:spMkLst>
        </pc:spChg>
        <pc:spChg chg="add del mod">
          <ac:chgData name="Reece Turner" userId="6f56926f-49c9-48b3-97ca-04dd50e3fcfa" providerId="ADAL" clId="{C1819BBB-59E9-4B7E-BACA-43DA2DAF2273}" dt="2023-11-30T02:52:39.568" v="404" actId="478"/>
          <ac:spMkLst>
            <pc:docMk/>
            <pc:sldMk cId="3722332113" sldId="269"/>
            <ac:spMk id="20" creationId="{09DC2813-3374-1128-CE77-5A0B68CB137B}"/>
          </ac:spMkLst>
        </pc:spChg>
        <pc:picChg chg="add del mod">
          <ac:chgData name="Reece Turner" userId="6f56926f-49c9-48b3-97ca-04dd50e3fcfa" providerId="ADAL" clId="{C1819BBB-59E9-4B7E-BACA-43DA2DAF2273}" dt="2023-11-30T02:53:18.793" v="405" actId="478"/>
          <ac:picMkLst>
            <pc:docMk/>
            <pc:sldMk cId="3722332113" sldId="269"/>
            <ac:picMk id="4" creationId="{21CB358B-E94E-8775-AF49-C43DAE88E018}"/>
          </ac:picMkLst>
        </pc:picChg>
        <pc:picChg chg="add mod">
          <ac:chgData name="Reece Turner" userId="6f56926f-49c9-48b3-97ca-04dd50e3fcfa" providerId="ADAL" clId="{C1819BBB-59E9-4B7E-BACA-43DA2DAF2273}" dt="2023-11-30T02:53:24.871" v="408" actId="1076"/>
          <ac:picMkLst>
            <pc:docMk/>
            <pc:sldMk cId="3722332113" sldId="269"/>
            <ac:picMk id="6" creationId="{7BE12239-E779-293B-7499-A95164F9BDBC}"/>
          </ac:picMkLst>
        </pc:picChg>
      </pc:sldChg>
      <pc:sldChg chg="del ord">
        <pc:chgData name="Reece Turner" userId="6f56926f-49c9-48b3-97ca-04dd50e3fcfa" providerId="ADAL" clId="{C1819BBB-59E9-4B7E-BACA-43DA2DAF2273}" dt="2023-12-04T00:10:08.767" v="2528" actId="47"/>
        <pc:sldMkLst>
          <pc:docMk/>
          <pc:sldMk cId="1361777751" sldId="273"/>
        </pc:sldMkLst>
      </pc:sldChg>
      <pc:sldChg chg="modSp mod ord">
        <pc:chgData name="Reece Turner" userId="6f56926f-49c9-48b3-97ca-04dd50e3fcfa" providerId="ADAL" clId="{C1819BBB-59E9-4B7E-BACA-43DA2DAF2273}" dt="2023-12-04T00:19:48.662" v="2718" actId="20577"/>
        <pc:sldMkLst>
          <pc:docMk/>
          <pc:sldMk cId="698097053" sldId="274"/>
        </pc:sldMkLst>
        <pc:spChg chg="mod">
          <ac:chgData name="Reece Turner" userId="6f56926f-49c9-48b3-97ca-04dd50e3fcfa" providerId="ADAL" clId="{C1819BBB-59E9-4B7E-BACA-43DA2DAF2273}" dt="2023-12-04T00:19:48.662" v="2718" actId="20577"/>
          <ac:spMkLst>
            <pc:docMk/>
            <pc:sldMk cId="698097053" sldId="274"/>
            <ac:spMk id="6" creationId="{D6A18663-79E3-81EE-2FC6-72A8858BDF7B}"/>
          </ac:spMkLst>
        </pc:spChg>
      </pc:sldChg>
      <pc:sldChg chg="modSp mod">
        <pc:chgData name="Reece Turner" userId="6f56926f-49c9-48b3-97ca-04dd50e3fcfa" providerId="ADAL" clId="{C1819BBB-59E9-4B7E-BACA-43DA2DAF2273}" dt="2023-11-30T01:23:47.759" v="60" actId="404"/>
        <pc:sldMkLst>
          <pc:docMk/>
          <pc:sldMk cId="980491966" sldId="277"/>
        </pc:sldMkLst>
        <pc:spChg chg="mod">
          <ac:chgData name="Reece Turner" userId="6f56926f-49c9-48b3-97ca-04dd50e3fcfa" providerId="ADAL" clId="{C1819BBB-59E9-4B7E-BACA-43DA2DAF2273}" dt="2023-11-30T01:23:47.759" v="60" actId="404"/>
          <ac:spMkLst>
            <pc:docMk/>
            <pc:sldMk cId="980491966" sldId="277"/>
            <ac:spMk id="4" creationId="{F89FD2E5-71D5-052C-2F6F-3E403C4BA8AA}"/>
          </ac:spMkLst>
        </pc:spChg>
      </pc:sldChg>
      <pc:sldChg chg="modSp mod">
        <pc:chgData name="Reece Turner" userId="6f56926f-49c9-48b3-97ca-04dd50e3fcfa" providerId="ADAL" clId="{C1819BBB-59E9-4B7E-BACA-43DA2DAF2273}" dt="2023-11-30T02:19:05.524" v="330" actId="20577"/>
        <pc:sldMkLst>
          <pc:docMk/>
          <pc:sldMk cId="2879221876" sldId="278"/>
        </pc:sldMkLst>
        <pc:spChg chg="mod">
          <ac:chgData name="Reece Turner" userId="6f56926f-49c9-48b3-97ca-04dd50e3fcfa" providerId="ADAL" clId="{C1819BBB-59E9-4B7E-BACA-43DA2DAF2273}" dt="2023-11-30T01:41:21.226" v="220" actId="20577"/>
          <ac:spMkLst>
            <pc:docMk/>
            <pc:sldMk cId="2879221876" sldId="278"/>
            <ac:spMk id="5" creationId="{92E98E62-B422-05BE-1801-C86349C695FC}"/>
          </ac:spMkLst>
        </pc:spChg>
        <pc:spChg chg="mod">
          <ac:chgData name="Reece Turner" userId="6f56926f-49c9-48b3-97ca-04dd50e3fcfa" providerId="ADAL" clId="{C1819BBB-59E9-4B7E-BACA-43DA2DAF2273}" dt="2023-11-30T02:19:05.524" v="330" actId="20577"/>
          <ac:spMkLst>
            <pc:docMk/>
            <pc:sldMk cId="2879221876" sldId="278"/>
            <ac:spMk id="14" creationId="{03B8BFBA-1A58-4969-71F0-F5F4EA61DB63}"/>
          </ac:spMkLst>
        </pc:spChg>
      </pc:sldChg>
      <pc:sldChg chg="del">
        <pc:chgData name="Reece Turner" userId="6f56926f-49c9-48b3-97ca-04dd50e3fcfa" providerId="ADAL" clId="{C1819BBB-59E9-4B7E-BACA-43DA2DAF2273}" dt="2023-12-04T00:10:02.696" v="2523" actId="47"/>
        <pc:sldMkLst>
          <pc:docMk/>
          <pc:sldMk cId="913251221" sldId="279"/>
        </pc:sldMkLst>
      </pc:sldChg>
      <pc:sldChg chg="del ord">
        <pc:chgData name="Reece Turner" userId="6f56926f-49c9-48b3-97ca-04dd50e3fcfa" providerId="ADAL" clId="{C1819BBB-59E9-4B7E-BACA-43DA2DAF2273}" dt="2023-12-04T00:10:06.499" v="2526" actId="47"/>
        <pc:sldMkLst>
          <pc:docMk/>
          <pc:sldMk cId="3222414211" sldId="280"/>
        </pc:sldMkLst>
      </pc:sldChg>
      <pc:sldChg chg="del ord">
        <pc:chgData name="Reece Turner" userId="6f56926f-49c9-48b3-97ca-04dd50e3fcfa" providerId="ADAL" clId="{C1819BBB-59E9-4B7E-BACA-43DA2DAF2273}" dt="2023-12-04T00:10:07.609" v="2527" actId="47"/>
        <pc:sldMkLst>
          <pc:docMk/>
          <pc:sldMk cId="1345296098" sldId="281"/>
        </pc:sldMkLst>
      </pc:sldChg>
      <pc:sldChg chg="modSp mod ord">
        <pc:chgData name="Reece Turner" userId="6f56926f-49c9-48b3-97ca-04dd50e3fcfa" providerId="ADAL" clId="{C1819BBB-59E9-4B7E-BACA-43DA2DAF2273}" dt="2023-11-30T03:27:00.592" v="611"/>
        <pc:sldMkLst>
          <pc:docMk/>
          <pc:sldMk cId="2676176090" sldId="283"/>
        </pc:sldMkLst>
        <pc:spChg chg="mod">
          <ac:chgData name="Reece Turner" userId="6f56926f-49c9-48b3-97ca-04dd50e3fcfa" providerId="ADAL" clId="{C1819BBB-59E9-4B7E-BACA-43DA2DAF2273}" dt="2023-11-30T03:26:48.596" v="607" actId="20577"/>
          <ac:spMkLst>
            <pc:docMk/>
            <pc:sldMk cId="2676176090" sldId="283"/>
            <ac:spMk id="8" creationId="{B961560F-2821-2402-2284-D1392C15F8BC}"/>
          </ac:spMkLst>
        </pc:spChg>
        <pc:spChg chg="mod">
          <ac:chgData name="Reece Turner" userId="6f56926f-49c9-48b3-97ca-04dd50e3fcfa" providerId="ADAL" clId="{C1819BBB-59E9-4B7E-BACA-43DA2DAF2273}" dt="2023-11-30T03:26:57.977" v="609" actId="113"/>
          <ac:spMkLst>
            <pc:docMk/>
            <pc:sldMk cId="2676176090" sldId="283"/>
            <ac:spMk id="9" creationId="{484D90C9-3BEA-6AA1-A6AA-7C4FF8AFE819}"/>
          </ac:spMkLst>
        </pc:spChg>
      </pc:sldChg>
      <pc:sldChg chg="del">
        <pc:chgData name="Reece Turner" userId="6f56926f-49c9-48b3-97ca-04dd50e3fcfa" providerId="ADAL" clId="{C1819BBB-59E9-4B7E-BACA-43DA2DAF2273}" dt="2023-12-04T00:10:04.283" v="2524" actId="47"/>
        <pc:sldMkLst>
          <pc:docMk/>
          <pc:sldMk cId="3452174629" sldId="286"/>
        </pc:sldMkLst>
      </pc:sldChg>
      <pc:sldChg chg="modSp add del mod modTransition">
        <pc:chgData name="Reece Turner" userId="6f56926f-49c9-48b3-97ca-04dd50e3fcfa" providerId="ADAL" clId="{C1819BBB-59E9-4B7E-BACA-43DA2DAF2273}" dt="2023-11-30T02:49:49.355" v="345" actId="47"/>
        <pc:sldMkLst>
          <pc:docMk/>
          <pc:sldMk cId="3269293703" sldId="287"/>
        </pc:sldMkLst>
        <pc:spChg chg="mod">
          <ac:chgData name="Reece Turner" userId="6f56926f-49c9-48b3-97ca-04dd50e3fcfa" providerId="ADAL" clId="{C1819BBB-59E9-4B7E-BACA-43DA2DAF2273}" dt="2023-11-30T02:49:44.660" v="344" actId="1076"/>
          <ac:spMkLst>
            <pc:docMk/>
            <pc:sldMk cId="3269293703" sldId="287"/>
            <ac:spMk id="2" creationId="{DECE66F0-D567-1EEB-434B-6AF3249D7184}"/>
          </ac:spMkLst>
        </pc:spChg>
      </pc:sldChg>
      <pc:sldChg chg="addSp delSp modSp add mod">
        <pc:chgData name="Reece Turner" userId="6f56926f-49c9-48b3-97ca-04dd50e3fcfa" providerId="ADAL" clId="{C1819BBB-59E9-4B7E-BACA-43DA2DAF2273}" dt="2023-11-30T02:57:41.112" v="448" actId="1076"/>
        <pc:sldMkLst>
          <pc:docMk/>
          <pc:sldMk cId="3516911258" sldId="287"/>
        </pc:sldMkLst>
        <pc:spChg chg="mod">
          <ac:chgData name="Reece Turner" userId="6f56926f-49c9-48b3-97ca-04dd50e3fcfa" providerId="ADAL" clId="{C1819BBB-59E9-4B7E-BACA-43DA2DAF2273}" dt="2023-11-30T02:53:55.320" v="443" actId="27636"/>
          <ac:spMkLst>
            <pc:docMk/>
            <pc:sldMk cId="3516911258" sldId="287"/>
            <ac:spMk id="3" creationId="{4C48520B-959C-0B1C-4D86-03B7B052BEE2}"/>
          </ac:spMkLst>
        </pc:spChg>
        <pc:picChg chg="add mod">
          <ac:chgData name="Reece Turner" userId="6f56926f-49c9-48b3-97ca-04dd50e3fcfa" providerId="ADAL" clId="{C1819BBB-59E9-4B7E-BACA-43DA2DAF2273}" dt="2023-11-30T02:57:41.112" v="448" actId="1076"/>
          <ac:picMkLst>
            <pc:docMk/>
            <pc:sldMk cId="3516911258" sldId="287"/>
            <ac:picMk id="4" creationId="{CDDB97DB-BB3F-E87F-1582-ECF0C96C5B3E}"/>
          </ac:picMkLst>
        </pc:picChg>
        <pc:picChg chg="del">
          <ac:chgData name="Reece Turner" userId="6f56926f-49c9-48b3-97ca-04dd50e3fcfa" providerId="ADAL" clId="{C1819BBB-59E9-4B7E-BACA-43DA2DAF2273}" dt="2023-11-30T02:57:27.134" v="444" actId="478"/>
          <ac:picMkLst>
            <pc:docMk/>
            <pc:sldMk cId="3516911258" sldId="287"/>
            <ac:picMk id="6" creationId="{7BE12239-E779-293B-7499-A95164F9BDBC}"/>
          </ac:picMkLst>
        </pc:picChg>
      </pc:sldChg>
      <pc:sldChg chg="add del">
        <pc:chgData name="Reece Turner" userId="6f56926f-49c9-48b3-97ca-04dd50e3fcfa" providerId="ADAL" clId="{C1819BBB-59E9-4B7E-BACA-43DA2DAF2273}" dt="2023-11-30T02:49:49.355" v="345" actId="47"/>
        <pc:sldMkLst>
          <pc:docMk/>
          <pc:sldMk cId="1862519446" sldId="288"/>
        </pc:sldMkLst>
      </pc:sldChg>
      <pc:sldChg chg="addSp delSp modSp add mod">
        <pc:chgData name="Reece Turner" userId="6f56926f-49c9-48b3-97ca-04dd50e3fcfa" providerId="ADAL" clId="{C1819BBB-59E9-4B7E-BACA-43DA2DAF2273}" dt="2023-12-04T00:04:26.360" v="2448" actId="404"/>
        <pc:sldMkLst>
          <pc:docMk/>
          <pc:sldMk cId="2912957816" sldId="288"/>
        </pc:sldMkLst>
        <pc:spChg chg="add mod">
          <ac:chgData name="Reece Turner" userId="6f56926f-49c9-48b3-97ca-04dd50e3fcfa" providerId="ADAL" clId="{C1819BBB-59E9-4B7E-BACA-43DA2DAF2273}" dt="2023-12-04T00:04:26.360" v="2448" actId="404"/>
          <ac:spMkLst>
            <pc:docMk/>
            <pc:sldMk cId="2912957816" sldId="288"/>
            <ac:spMk id="2" creationId="{CDC1ED41-F877-35BB-D5AE-B114E137F846}"/>
          </ac:spMkLst>
        </pc:spChg>
        <pc:spChg chg="mod">
          <ac:chgData name="Reece Turner" userId="6f56926f-49c9-48b3-97ca-04dd50e3fcfa" providerId="ADAL" clId="{C1819BBB-59E9-4B7E-BACA-43DA2DAF2273}" dt="2023-12-04T00:03:13.055" v="2387" actId="20577"/>
          <ac:spMkLst>
            <pc:docMk/>
            <pc:sldMk cId="2912957816" sldId="288"/>
            <ac:spMk id="3" creationId="{4C48520B-959C-0B1C-4D86-03B7B052BEE2}"/>
          </ac:spMkLst>
        </pc:spChg>
        <pc:picChg chg="add mod">
          <ac:chgData name="Reece Turner" userId="6f56926f-49c9-48b3-97ca-04dd50e3fcfa" providerId="ADAL" clId="{C1819BBB-59E9-4B7E-BACA-43DA2DAF2273}" dt="2023-11-30T02:58:44.008" v="480" actId="1076"/>
          <ac:picMkLst>
            <pc:docMk/>
            <pc:sldMk cId="2912957816" sldId="288"/>
            <ac:picMk id="4" creationId="{C92B03DC-3EB5-E702-C18D-0F6AAFBECBE1}"/>
          </ac:picMkLst>
        </pc:picChg>
        <pc:picChg chg="del">
          <ac:chgData name="Reece Turner" userId="6f56926f-49c9-48b3-97ca-04dd50e3fcfa" providerId="ADAL" clId="{C1819BBB-59E9-4B7E-BACA-43DA2DAF2273}" dt="2023-11-30T02:58:20.656" v="472" actId="478"/>
          <ac:picMkLst>
            <pc:docMk/>
            <pc:sldMk cId="2912957816" sldId="288"/>
            <ac:picMk id="6" creationId="{7BE12239-E779-293B-7499-A95164F9BDBC}"/>
          </ac:picMkLst>
        </pc:picChg>
      </pc:sldChg>
      <pc:sldChg chg="addSp delSp modSp add mod">
        <pc:chgData name="Reece Turner" userId="6f56926f-49c9-48b3-97ca-04dd50e3fcfa" providerId="ADAL" clId="{C1819BBB-59E9-4B7E-BACA-43DA2DAF2273}" dt="2023-12-04T00:16:48.663" v="2597" actId="1076"/>
        <pc:sldMkLst>
          <pc:docMk/>
          <pc:sldMk cId="2135658189" sldId="289"/>
        </pc:sldMkLst>
        <pc:spChg chg="add mod">
          <ac:chgData name="Reece Turner" userId="6f56926f-49c9-48b3-97ca-04dd50e3fcfa" providerId="ADAL" clId="{C1819BBB-59E9-4B7E-BACA-43DA2DAF2273}" dt="2023-12-04T00:16:44.533" v="2595" actId="478"/>
          <ac:spMkLst>
            <pc:docMk/>
            <pc:sldMk cId="2135658189" sldId="289"/>
            <ac:spMk id="3" creationId="{F967C9D5-3689-01A3-BBE0-2574005A8DE1}"/>
          </ac:spMkLst>
        </pc:spChg>
        <pc:spChg chg="mod">
          <ac:chgData name="Reece Turner" userId="6f56926f-49c9-48b3-97ca-04dd50e3fcfa" providerId="ADAL" clId="{C1819BBB-59E9-4B7E-BACA-43DA2DAF2273}" dt="2023-11-30T19:36:36.565" v="626" actId="20577"/>
          <ac:spMkLst>
            <pc:docMk/>
            <pc:sldMk cId="2135658189" sldId="289"/>
            <ac:spMk id="8" creationId="{B961560F-2821-2402-2284-D1392C15F8BC}"/>
          </ac:spMkLst>
        </pc:spChg>
        <pc:spChg chg="mod">
          <ac:chgData name="Reece Turner" userId="6f56926f-49c9-48b3-97ca-04dd50e3fcfa" providerId="ADAL" clId="{C1819BBB-59E9-4B7E-BACA-43DA2DAF2273}" dt="2023-12-04T00:07:33.595" v="2460" actId="27636"/>
          <ac:spMkLst>
            <pc:docMk/>
            <pc:sldMk cId="2135658189" sldId="289"/>
            <ac:spMk id="9" creationId="{484D90C9-3BEA-6AA1-A6AA-7C4FF8AFE819}"/>
          </ac:spMkLst>
        </pc:spChg>
        <pc:picChg chg="del">
          <ac:chgData name="Reece Turner" userId="6f56926f-49c9-48b3-97ca-04dd50e3fcfa" providerId="ADAL" clId="{C1819BBB-59E9-4B7E-BACA-43DA2DAF2273}" dt="2023-12-04T00:16:44.533" v="2595" actId="478"/>
          <ac:picMkLst>
            <pc:docMk/>
            <pc:sldMk cId="2135658189" sldId="289"/>
            <ac:picMk id="4" creationId="{79996B17-102B-5A6B-258E-7E4AD15C24F9}"/>
          </ac:picMkLst>
        </pc:picChg>
        <pc:picChg chg="add mod">
          <ac:chgData name="Reece Turner" userId="6f56926f-49c9-48b3-97ca-04dd50e3fcfa" providerId="ADAL" clId="{C1819BBB-59E9-4B7E-BACA-43DA2DAF2273}" dt="2023-12-04T00:16:48.663" v="2597" actId="1076"/>
          <ac:picMkLst>
            <pc:docMk/>
            <pc:sldMk cId="2135658189" sldId="289"/>
            <ac:picMk id="6" creationId="{AE7847F5-2C94-34A0-2941-936E508B3D19}"/>
          </ac:picMkLst>
        </pc:picChg>
      </pc:sldChg>
      <pc:sldChg chg="addSp delSp modSp add mod">
        <pc:chgData name="Reece Turner" userId="6f56926f-49c9-48b3-97ca-04dd50e3fcfa" providerId="ADAL" clId="{C1819BBB-59E9-4B7E-BACA-43DA2DAF2273}" dt="2023-12-03T22:46:42.273" v="1533" actId="20577"/>
        <pc:sldMkLst>
          <pc:docMk/>
          <pc:sldMk cId="3960705011" sldId="290"/>
        </pc:sldMkLst>
        <pc:spChg chg="add del mod">
          <ac:chgData name="Reece Turner" userId="6f56926f-49c9-48b3-97ca-04dd50e3fcfa" providerId="ADAL" clId="{C1819BBB-59E9-4B7E-BACA-43DA2DAF2273}" dt="2023-12-03T20:05:43.939" v="824" actId="478"/>
          <ac:spMkLst>
            <pc:docMk/>
            <pc:sldMk cId="3960705011" sldId="290"/>
            <ac:spMk id="3" creationId="{3913EE19-F082-C359-F2E3-3AA4CE782B5F}"/>
          </ac:spMkLst>
        </pc:spChg>
        <pc:spChg chg="mod">
          <ac:chgData name="Reece Turner" userId="6f56926f-49c9-48b3-97ca-04dd50e3fcfa" providerId="ADAL" clId="{C1819BBB-59E9-4B7E-BACA-43DA2DAF2273}" dt="2023-12-03T20:08:28.134" v="1109" actId="13926"/>
          <ac:spMkLst>
            <pc:docMk/>
            <pc:sldMk cId="3960705011" sldId="290"/>
            <ac:spMk id="5" creationId="{92E98E62-B422-05BE-1801-C86349C695FC}"/>
          </ac:spMkLst>
        </pc:spChg>
        <pc:spChg chg="mod">
          <ac:chgData name="Reece Turner" userId="6f56926f-49c9-48b3-97ca-04dd50e3fcfa" providerId="ADAL" clId="{C1819BBB-59E9-4B7E-BACA-43DA2DAF2273}" dt="2023-12-03T22:46:42.273" v="1533" actId="20577"/>
          <ac:spMkLst>
            <pc:docMk/>
            <pc:sldMk cId="3960705011" sldId="290"/>
            <ac:spMk id="12" creationId="{0238F49B-8B25-F936-D147-514631F51B14}"/>
          </ac:spMkLst>
        </pc:spChg>
        <pc:spChg chg="del">
          <ac:chgData name="Reece Turner" userId="6f56926f-49c9-48b3-97ca-04dd50e3fcfa" providerId="ADAL" clId="{C1819BBB-59E9-4B7E-BACA-43DA2DAF2273}" dt="2023-12-03T20:05:41.843" v="823" actId="478"/>
          <ac:spMkLst>
            <pc:docMk/>
            <pc:sldMk cId="3960705011" sldId="290"/>
            <ac:spMk id="14" creationId="{03B8BFBA-1A58-4969-71F0-F5F4EA61DB63}"/>
          </ac:spMkLst>
        </pc:spChg>
      </pc:sldChg>
      <pc:sldChg chg="addSp delSp modSp add mod">
        <pc:chgData name="Reece Turner" userId="6f56926f-49c9-48b3-97ca-04dd50e3fcfa" providerId="ADAL" clId="{C1819BBB-59E9-4B7E-BACA-43DA2DAF2273}" dt="2023-12-04T00:15:38.223" v="2594" actId="33524"/>
        <pc:sldMkLst>
          <pc:docMk/>
          <pc:sldMk cId="2554387259" sldId="291"/>
        </pc:sldMkLst>
        <pc:spChg chg="add mod">
          <ac:chgData name="Reece Turner" userId="6f56926f-49c9-48b3-97ca-04dd50e3fcfa" providerId="ADAL" clId="{C1819BBB-59E9-4B7E-BACA-43DA2DAF2273}" dt="2023-12-04T00:14:01.915" v="2575" actId="478"/>
          <ac:spMkLst>
            <pc:docMk/>
            <pc:sldMk cId="2554387259" sldId="291"/>
            <ac:spMk id="3" creationId="{7C942AEB-D070-F376-BD1B-A0FC813A21A4}"/>
          </ac:spMkLst>
        </pc:spChg>
        <pc:spChg chg="mod">
          <ac:chgData name="Reece Turner" userId="6f56926f-49c9-48b3-97ca-04dd50e3fcfa" providerId="ADAL" clId="{C1819BBB-59E9-4B7E-BACA-43DA2DAF2273}" dt="2023-12-03T22:16:36.606" v="1341" actId="27636"/>
          <ac:spMkLst>
            <pc:docMk/>
            <pc:sldMk cId="2554387259" sldId="291"/>
            <ac:spMk id="8" creationId="{B961560F-2821-2402-2284-D1392C15F8BC}"/>
          </ac:spMkLst>
        </pc:spChg>
        <pc:spChg chg="mod">
          <ac:chgData name="Reece Turner" userId="6f56926f-49c9-48b3-97ca-04dd50e3fcfa" providerId="ADAL" clId="{C1819BBB-59E9-4B7E-BACA-43DA2DAF2273}" dt="2023-12-04T00:15:38.223" v="2594" actId="33524"/>
          <ac:spMkLst>
            <pc:docMk/>
            <pc:sldMk cId="2554387259" sldId="291"/>
            <ac:spMk id="9" creationId="{484D90C9-3BEA-6AA1-A6AA-7C4FF8AFE819}"/>
          </ac:spMkLst>
        </pc:spChg>
        <pc:picChg chg="del">
          <ac:chgData name="Reece Turner" userId="6f56926f-49c9-48b3-97ca-04dd50e3fcfa" providerId="ADAL" clId="{C1819BBB-59E9-4B7E-BACA-43DA2DAF2273}" dt="2023-12-04T00:14:01.915" v="2575" actId="478"/>
          <ac:picMkLst>
            <pc:docMk/>
            <pc:sldMk cId="2554387259" sldId="291"/>
            <ac:picMk id="4" creationId="{79996B17-102B-5A6B-258E-7E4AD15C24F9}"/>
          </ac:picMkLst>
        </pc:picChg>
        <pc:picChg chg="add mod">
          <ac:chgData name="Reece Turner" userId="6f56926f-49c9-48b3-97ca-04dd50e3fcfa" providerId="ADAL" clId="{C1819BBB-59E9-4B7E-BACA-43DA2DAF2273}" dt="2023-12-04T00:15:26.664" v="2591" actId="1076"/>
          <ac:picMkLst>
            <pc:docMk/>
            <pc:sldMk cId="2554387259" sldId="291"/>
            <ac:picMk id="5" creationId="{EFBD5D12-4F74-5EBE-E92A-24D08F07120A}"/>
          </ac:picMkLst>
        </pc:picChg>
      </pc:sldChg>
      <pc:sldChg chg="addSp delSp modSp add mod">
        <pc:chgData name="Reece Turner" userId="6f56926f-49c9-48b3-97ca-04dd50e3fcfa" providerId="ADAL" clId="{C1819BBB-59E9-4B7E-BACA-43DA2DAF2273}" dt="2023-12-04T00:27:47.537" v="2719" actId="14100"/>
        <pc:sldMkLst>
          <pc:docMk/>
          <pc:sldMk cId="3569141146" sldId="292"/>
        </pc:sldMkLst>
        <pc:spChg chg="add mod">
          <ac:chgData name="Reece Turner" userId="6f56926f-49c9-48b3-97ca-04dd50e3fcfa" providerId="ADAL" clId="{C1819BBB-59E9-4B7E-BACA-43DA2DAF2273}" dt="2023-12-04T00:27:47.537" v="2719" actId="14100"/>
          <ac:spMkLst>
            <pc:docMk/>
            <pc:sldMk cId="3569141146" sldId="292"/>
            <ac:spMk id="5" creationId="{4523CBEA-BE5F-7627-0605-3B4A361C79D4}"/>
          </ac:spMkLst>
        </pc:spChg>
        <pc:spChg chg="mod">
          <ac:chgData name="Reece Turner" userId="6f56926f-49c9-48b3-97ca-04dd50e3fcfa" providerId="ADAL" clId="{C1819BBB-59E9-4B7E-BACA-43DA2DAF2273}" dt="2023-12-03T20:09:28.073" v="1129" actId="20577"/>
          <ac:spMkLst>
            <pc:docMk/>
            <pc:sldMk cId="3569141146" sldId="292"/>
            <ac:spMk id="8" creationId="{B961560F-2821-2402-2284-D1392C15F8BC}"/>
          </ac:spMkLst>
        </pc:spChg>
        <pc:spChg chg="mod">
          <ac:chgData name="Reece Turner" userId="6f56926f-49c9-48b3-97ca-04dd50e3fcfa" providerId="ADAL" clId="{C1819BBB-59E9-4B7E-BACA-43DA2DAF2273}" dt="2023-12-04T00:04:39.033" v="2449" actId="1076"/>
          <ac:spMkLst>
            <pc:docMk/>
            <pc:sldMk cId="3569141146" sldId="292"/>
            <ac:spMk id="9" creationId="{484D90C9-3BEA-6AA1-A6AA-7C4FF8AFE819}"/>
          </ac:spMkLst>
        </pc:spChg>
        <pc:picChg chg="add del mod">
          <ac:chgData name="Reece Turner" userId="6f56926f-49c9-48b3-97ca-04dd50e3fcfa" providerId="ADAL" clId="{C1819BBB-59E9-4B7E-BACA-43DA2DAF2273}" dt="2023-12-04T00:13:22.187" v="2569" actId="478"/>
          <ac:picMkLst>
            <pc:docMk/>
            <pc:sldMk cId="3569141146" sldId="292"/>
            <ac:picMk id="2" creationId="{0EB44075-C152-4BB6-0252-F775B78A8CB5}"/>
          </ac:picMkLst>
        </pc:picChg>
        <pc:picChg chg="del">
          <ac:chgData name="Reece Turner" userId="6f56926f-49c9-48b3-97ca-04dd50e3fcfa" providerId="ADAL" clId="{C1819BBB-59E9-4B7E-BACA-43DA2DAF2273}" dt="2023-12-04T00:13:19.018" v="2568" actId="478"/>
          <ac:picMkLst>
            <pc:docMk/>
            <pc:sldMk cId="3569141146" sldId="292"/>
            <ac:picMk id="4" creationId="{79996B17-102B-5A6B-258E-7E4AD15C24F9}"/>
          </ac:picMkLst>
        </pc:picChg>
        <pc:picChg chg="add mod">
          <ac:chgData name="Reece Turner" userId="6f56926f-49c9-48b3-97ca-04dd50e3fcfa" providerId="ADAL" clId="{C1819BBB-59E9-4B7E-BACA-43DA2DAF2273}" dt="2023-12-04T00:13:40.204" v="2574" actId="1076"/>
          <ac:picMkLst>
            <pc:docMk/>
            <pc:sldMk cId="3569141146" sldId="292"/>
            <ac:picMk id="6" creationId="{AEB350CB-A600-9541-7F21-EE0EACAF1A5E}"/>
          </ac:picMkLst>
        </pc:picChg>
      </pc:sldChg>
      <pc:sldChg chg="addSp delSp modSp add del mod">
        <pc:chgData name="Reece Turner" userId="6f56926f-49c9-48b3-97ca-04dd50e3fcfa" providerId="ADAL" clId="{C1819BBB-59E9-4B7E-BACA-43DA2DAF2273}" dt="2023-12-03T20:11:13.873" v="1213" actId="47"/>
        <pc:sldMkLst>
          <pc:docMk/>
          <pc:sldMk cId="3473675675" sldId="293"/>
        </pc:sldMkLst>
        <pc:spChg chg="add mod">
          <ac:chgData name="Reece Turner" userId="6f56926f-49c9-48b3-97ca-04dd50e3fcfa" providerId="ADAL" clId="{C1819BBB-59E9-4B7E-BACA-43DA2DAF2273}" dt="2023-12-03T20:11:01.133" v="1211" actId="478"/>
          <ac:spMkLst>
            <pc:docMk/>
            <pc:sldMk cId="3473675675" sldId="293"/>
            <ac:spMk id="3" creationId="{B228D08F-1F80-701E-007A-970A956CE9D8}"/>
          </ac:spMkLst>
        </pc:spChg>
        <pc:picChg chg="del">
          <ac:chgData name="Reece Turner" userId="6f56926f-49c9-48b3-97ca-04dd50e3fcfa" providerId="ADAL" clId="{C1819BBB-59E9-4B7E-BACA-43DA2DAF2273}" dt="2023-12-03T20:11:01.133" v="1211" actId="478"/>
          <ac:picMkLst>
            <pc:docMk/>
            <pc:sldMk cId="3473675675" sldId="293"/>
            <ac:picMk id="4" creationId="{79996B17-102B-5A6B-258E-7E4AD15C24F9}"/>
          </ac:picMkLst>
        </pc:picChg>
      </pc:sldChg>
      <pc:sldChg chg="modSp add mod">
        <pc:chgData name="Reece Turner" userId="6f56926f-49c9-48b3-97ca-04dd50e3fcfa" providerId="ADAL" clId="{C1819BBB-59E9-4B7E-BACA-43DA2DAF2273}" dt="2023-12-04T00:30:59.374" v="2721" actId="20577"/>
        <pc:sldMkLst>
          <pc:docMk/>
          <pc:sldMk cId="3229940732" sldId="294"/>
        </pc:sldMkLst>
        <pc:spChg chg="mod">
          <ac:chgData name="Reece Turner" userId="6f56926f-49c9-48b3-97ca-04dd50e3fcfa" providerId="ADAL" clId="{C1819BBB-59E9-4B7E-BACA-43DA2DAF2273}" dt="2023-12-03T22:39:51.988" v="1369" actId="20577"/>
          <ac:spMkLst>
            <pc:docMk/>
            <pc:sldMk cId="3229940732" sldId="294"/>
            <ac:spMk id="5" creationId="{92E98E62-B422-05BE-1801-C86349C695FC}"/>
          </ac:spMkLst>
        </pc:spChg>
        <pc:spChg chg="mod">
          <ac:chgData name="Reece Turner" userId="6f56926f-49c9-48b3-97ca-04dd50e3fcfa" providerId="ADAL" clId="{C1819BBB-59E9-4B7E-BACA-43DA2DAF2273}" dt="2023-12-04T00:30:59.374" v="2721" actId="20577"/>
          <ac:spMkLst>
            <pc:docMk/>
            <pc:sldMk cId="3229940732" sldId="294"/>
            <ac:spMk id="12" creationId="{0238F49B-8B25-F936-D147-514631F51B14}"/>
          </ac:spMkLst>
        </pc:spChg>
      </pc:sldChg>
      <pc:sldChg chg="modSp new del mod">
        <pc:chgData name="Reece Turner" userId="6f56926f-49c9-48b3-97ca-04dd50e3fcfa" providerId="ADAL" clId="{C1819BBB-59E9-4B7E-BACA-43DA2DAF2273}" dt="2023-12-04T00:05:26.855" v="2454" actId="47"/>
        <pc:sldMkLst>
          <pc:docMk/>
          <pc:sldMk cId="230914831" sldId="295"/>
        </pc:sldMkLst>
        <pc:spChg chg="mod">
          <ac:chgData name="Reece Turner" userId="6f56926f-49c9-48b3-97ca-04dd50e3fcfa" providerId="ADAL" clId="{C1819BBB-59E9-4B7E-BACA-43DA2DAF2273}" dt="2023-12-03T22:46:52.479" v="1536" actId="27636"/>
          <ac:spMkLst>
            <pc:docMk/>
            <pc:sldMk cId="230914831" sldId="295"/>
            <ac:spMk id="2" creationId="{2099906A-46BC-E93F-BA76-1BA3CEFE9F07}"/>
          </ac:spMkLst>
        </pc:spChg>
        <pc:spChg chg="mod">
          <ac:chgData name="Reece Turner" userId="6f56926f-49c9-48b3-97ca-04dd50e3fcfa" providerId="ADAL" clId="{C1819BBB-59E9-4B7E-BACA-43DA2DAF2273}" dt="2023-12-03T22:46:52.479" v="1537" actId="27636"/>
          <ac:spMkLst>
            <pc:docMk/>
            <pc:sldMk cId="230914831" sldId="295"/>
            <ac:spMk id="5" creationId="{F8430FB3-EBF9-19A4-5436-7CE5FF74860D}"/>
          </ac:spMkLst>
        </pc:spChg>
      </pc:sldChg>
      <pc:sldChg chg="modSp add mod">
        <pc:chgData name="Reece Turner" userId="6f56926f-49c9-48b3-97ca-04dd50e3fcfa" providerId="ADAL" clId="{C1819BBB-59E9-4B7E-BACA-43DA2DAF2273}" dt="2023-12-04T00:09:13.814" v="2522" actId="20577"/>
        <pc:sldMkLst>
          <pc:docMk/>
          <pc:sldMk cId="1032328280" sldId="296"/>
        </pc:sldMkLst>
        <pc:spChg chg="mod">
          <ac:chgData name="Reece Turner" userId="6f56926f-49c9-48b3-97ca-04dd50e3fcfa" providerId="ADAL" clId="{C1819BBB-59E9-4B7E-BACA-43DA2DAF2273}" dt="2023-12-04T00:09:13.814" v="2522" actId="20577"/>
          <ac:spMkLst>
            <pc:docMk/>
            <pc:sldMk cId="1032328280" sldId="296"/>
            <ac:spMk id="5" creationId="{92E98E62-B422-05BE-1801-C86349C695FC}"/>
          </ac:spMkLst>
        </pc:spChg>
        <pc:spChg chg="mod">
          <ac:chgData name="Reece Turner" userId="6f56926f-49c9-48b3-97ca-04dd50e3fcfa" providerId="ADAL" clId="{C1819BBB-59E9-4B7E-BACA-43DA2DAF2273}" dt="2023-12-03T22:56:07.230" v="2386" actId="33524"/>
          <ac:spMkLst>
            <pc:docMk/>
            <pc:sldMk cId="1032328280" sldId="296"/>
            <ac:spMk id="12" creationId="{0238F49B-8B25-F936-D147-514631F51B14}"/>
          </ac:spMkLst>
        </pc:spChg>
      </pc:sldChg>
      <pc:sldChg chg="modSp mod">
        <pc:chgData name="Reece Turner" userId="6f56926f-49c9-48b3-97ca-04dd50e3fcfa" providerId="ADAL" clId="{C1819BBB-59E9-4B7E-BACA-43DA2DAF2273}" dt="2023-12-04T00:08:52.299" v="2521" actId="20577"/>
        <pc:sldMkLst>
          <pc:docMk/>
          <pc:sldMk cId="2110527837" sldId="297"/>
        </pc:sldMkLst>
        <pc:spChg chg="mod">
          <ac:chgData name="Reece Turner" userId="6f56926f-49c9-48b3-97ca-04dd50e3fcfa" providerId="ADAL" clId="{C1819BBB-59E9-4B7E-BACA-43DA2DAF2273}" dt="2023-12-04T00:08:52.299" v="2521" actId="20577"/>
          <ac:spMkLst>
            <pc:docMk/>
            <pc:sldMk cId="2110527837" sldId="297"/>
            <ac:spMk id="6" creationId="{D6A18663-79E3-81EE-2FC6-72A8858BDF7B}"/>
          </ac:spMkLst>
        </pc:spChg>
      </pc:sldChg>
      <pc:sldChg chg="addSp delSp modSp new mod">
        <pc:chgData name="Reece Turner" userId="6f56926f-49c9-48b3-97ca-04dd50e3fcfa" providerId="ADAL" clId="{C1819BBB-59E9-4B7E-BACA-43DA2DAF2273}" dt="2023-12-04T00:11:39.764" v="2566" actId="1076"/>
        <pc:sldMkLst>
          <pc:docMk/>
          <pc:sldMk cId="404809607" sldId="298"/>
        </pc:sldMkLst>
        <pc:spChg chg="mod">
          <ac:chgData name="Reece Turner" userId="6f56926f-49c9-48b3-97ca-04dd50e3fcfa" providerId="ADAL" clId="{C1819BBB-59E9-4B7E-BACA-43DA2DAF2273}" dt="2023-12-04T00:11:35.737" v="2565" actId="121"/>
          <ac:spMkLst>
            <pc:docMk/>
            <pc:sldMk cId="404809607" sldId="298"/>
            <ac:spMk id="2" creationId="{9293A6DE-7238-D8CA-2B65-573EE896FB3B}"/>
          </ac:spMkLst>
        </pc:spChg>
        <pc:spChg chg="del">
          <ac:chgData name="Reece Turner" userId="6f56926f-49c9-48b3-97ca-04dd50e3fcfa" providerId="ADAL" clId="{C1819BBB-59E9-4B7E-BACA-43DA2DAF2273}" dt="2023-12-04T00:10:45.993" v="2532" actId="478"/>
          <ac:spMkLst>
            <pc:docMk/>
            <pc:sldMk cId="404809607" sldId="298"/>
            <ac:spMk id="3" creationId="{3C693397-135B-9F98-5454-49F2C8829F4D}"/>
          </ac:spMkLst>
        </pc:spChg>
        <pc:spChg chg="del">
          <ac:chgData name="Reece Turner" userId="6f56926f-49c9-48b3-97ca-04dd50e3fcfa" providerId="ADAL" clId="{C1819BBB-59E9-4B7E-BACA-43DA2DAF2273}" dt="2023-12-04T00:10:38.172" v="2530" actId="22"/>
          <ac:spMkLst>
            <pc:docMk/>
            <pc:sldMk cId="404809607" sldId="298"/>
            <ac:spMk id="4" creationId="{F0454378-F83F-ADAD-1826-C20BA17FC82F}"/>
          </ac:spMkLst>
        </pc:spChg>
        <pc:spChg chg="add del mod">
          <ac:chgData name="Reece Turner" userId="6f56926f-49c9-48b3-97ca-04dd50e3fcfa" providerId="ADAL" clId="{C1819BBB-59E9-4B7E-BACA-43DA2DAF2273}" dt="2023-12-04T00:10:49.311" v="2534" actId="478"/>
          <ac:spMkLst>
            <pc:docMk/>
            <pc:sldMk cId="404809607" sldId="298"/>
            <ac:spMk id="8" creationId="{B40ED160-D485-E908-4B28-6626CE0CB679}"/>
          </ac:spMkLst>
        </pc:spChg>
        <pc:picChg chg="add del mod ord">
          <ac:chgData name="Reece Turner" userId="6f56926f-49c9-48b3-97ca-04dd50e3fcfa" providerId="ADAL" clId="{C1819BBB-59E9-4B7E-BACA-43DA2DAF2273}" dt="2023-12-04T00:10:47.411" v="2533" actId="478"/>
          <ac:picMkLst>
            <pc:docMk/>
            <pc:sldMk cId="404809607" sldId="298"/>
            <ac:picMk id="6" creationId="{5CDC6D91-A5A9-0C8D-4464-A0525EAF3D04}"/>
          </ac:picMkLst>
        </pc:picChg>
        <pc:picChg chg="add mod">
          <ac:chgData name="Reece Turner" userId="6f56926f-49c9-48b3-97ca-04dd50e3fcfa" providerId="ADAL" clId="{C1819BBB-59E9-4B7E-BACA-43DA2DAF2273}" dt="2023-12-04T00:11:39.764" v="2566" actId="1076"/>
          <ac:picMkLst>
            <pc:docMk/>
            <pc:sldMk cId="404809607" sldId="298"/>
            <ac:picMk id="10" creationId="{821FC750-0A4D-E1CC-D0A6-85A7F60A53AE}"/>
          </ac:picMkLst>
        </pc:picChg>
      </pc:sldChg>
      <pc:sldMasterChg chg="delSldLayout">
        <pc:chgData name="Reece Turner" userId="6f56926f-49c9-48b3-97ca-04dd50e3fcfa" providerId="ADAL" clId="{C1819BBB-59E9-4B7E-BACA-43DA2DAF2273}" dt="2023-11-30T02:49:49.355" v="345" actId="47"/>
        <pc:sldMasterMkLst>
          <pc:docMk/>
          <pc:sldMasterMk cId="30128506" sldId="2147483648"/>
        </pc:sldMasterMkLst>
        <pc:sldLayoutChg chg="del">
          <pc:chgData name="Reece Turner" userId="6f56926f-49c9-48b3-97ca-04dd50e3fcfa" providerId="ADAL" clId="{C1819BBB-59E9-4B7E-BACA-43DA2DAF2273}" dt="2023-11-30T02:49:49.355" v="345" actId="47"/>
          <pc:sldLayoutMkLst>
            <pc:docMk/>
            <pc:sldMasterMk cId="30128506" sldId="2147483648"/>
            <pc:sldLayoutMk cId="1743114089" sldId="2147483666"/>
          </pc:sldLayoutMkLst>
        </pc:sldLayoutChg>
      </pc:sldMasterChg>
    </pc:docChg>
  </pc:docChgLst>
  <pc:docChgLst>
    <pc:chgData name="Jim Ebenhoh" userId="273f3fd5-be52-4e26-8225-a1363fd43e5e" providerId="ADAL" clId="{EED4BB9B-3997-4678-8046-22A258E944D2}"/>
    <pc:docChg chg="custSel addSld delSld modSld sldOrd">
      <pc:chgData name="Jim Ebenhoh" userId="273f3fd5-be52-4e26-8225-a1363fd43e5e" providerId="ADAL" clId="{EED4BB9B-3997-4678-8046-22A258E944D2}" dt="2023-12-04T00:00:11.326" v="2023" actId="207"/>
      <pc:docMkLst>
        <pc:docMk/>
      </pc:docMkLst>
      <pc:sldChg chg="modSp mod">
        <pc:chgData name="Jim Ebenhoh" userId="273f3fd5-be52-4e26-8225-a1363fd43e5e" providerId="ADAL" clId="{EED4BB9B-3997-4678-8046-22A258E944D2}" dt="2023-12-03T23:59:37.524" v="2000" actId="27636"/>
        <pc:sldMkLst>
          <pc:docMk/>
          <pc:sldMk cId="3722332113" sldId="269"/>
        </pc:sldMkLst>
        <pc:spChg chg="mod">
          <ac:chgData name="Jim Ebenhoh" userId="273f3fd5-be52-4e26-8225-a1363fd43e5e" providerId="ADAL" clId="{EED4BB9B-3997-4678-8046-22A258E944D2}" dt="2023-12-03T23:59:37.524" v="2000" actId="27636"/>
          <ac:spMkLst>
            <pc:docMk/>
            <pc:sldMk cId="3722332113" sldId="269"/>
            <ac:spMk id="3" creationId="{4C48520B-959C-0B1C-4D86-03B7B052BEE2}"/>
          </ac:spMkLst>
        </pc:spChg>
        <pc:picChg chg="mod">
          <ac:chgData name="Jim Ebenhoh" userId="273f3fd5-be52-4e26-8225-a1363fd43e5e" providerId="ADAL" clId="{EED4BB9B-3997-4678-8046-22A258E944D2}" dt="2023-12-03T23:48:40.174" v="940" actId="1076"/>
          <ac:picMkLst>
            <pc:docMk/>
            <pc:sldMk cId="3722332113" sldId="269"/>
            <ac:picMk id="6" creationId="{7BE12239-E779-293B-7499-A95164F9BDBC}"/>
          </ac:picMkLst>
        </pc:picChg>
      </pc:sldChg>
      <pc:sldChg chg="modSp mod ord">
        <pc:chgData name="Jim Ebenhoh" userId="273f3fd5-be52-4e26-8225-a1363fd43e5e" providerId="ADAL" clId="{EED4BB9B-3997-4678-8046-22A258E944D2}" dt="2023-12-03T23:58:26.272" v="1910" actId="20577"/>
        <pc:sldMkLst>
          <pc:docMk/>
          <pc:sldMk cId="698097053" sldId="274"/>
        </pc:sldMkLst>
        <pc:spChg chg="mod">
          <ac:chgData name="Jim Ebenhoh" userId="273f3fd5-be52-4e26-8225-a1363fd43e5e" providerId="ADAL" clId="{EED4BB9B-3997-4678-8046-22A258E944D2}" dt="2023-12-03T23:53:05.992" v="1166" actId="20577"/>
          <ac:spMkLst>
            <pc:docMk/>
            <pc:sldMk cId="698097053" sldId="274"/>
            <ac:spMk id="5" creationId="{EA93FB1C-8AC1-03E3-772C-2FBBBDD74860}"/>
          </ac:spMkLst>
        </pc:spChg>
        <pc:spChg chg="mod">
          <ac:chgData name="Jim Ebenhoh" userId="273f3fd5-be52-4e26-8225-a1363fd43e5e" providerId="ADAL" clId="{EED4BB9B-3997-4678-8046-22A258E944D2}" dt="2023-12-03T23:58:26.272" v="1910" actId="20577"/>
          <ac:spMkLst>
            <pc:docMk/>
            <pc:sldMk cId="698097053" sldId="274"/>
            <ac:spMk id="6" creationId="{D6A18663-79E3-81EE-2FC6-72A8858BDF7B}"/>
          </ac:spMkLst>
        </pc:spChg>
      </pc:sldChg>
      <pc:sldChg chg="modSp mod">
        <pc:chgData name="Jim Ebenhoh" userId="273f3fd5-be52-4e26-8225-a1363fd43e5e" providerId="ADAL" clId="{EED4BB9B-3997-4678-8046-22A258E944D2}" dt="2023-12-03T23:35:04.237" v="45" actId="14100"/>
        <pc:sldMkLst>
          <pc:docMk/>
          <pc:sldMk cId="980491966" sldId="277"/>
        </pc:sldMkLst>
        <pc:spChg chg="mod">
          <ac:chgData name="Jim Ebenhoh" userId="273f3fd5-be52-4e26-8225-a1363fd43e5e" providerId="ADAL" clId="{EED4BB9B-3997-4678-8046-22A258E944D2}" dt="2023-12-03T23:35:04.237" v="45" actId="14100"/>
          <ac:spMkLst>
            <pc:docMk/>
            <pc:sldMk cId="980491966" sldId="277"/>
            <ac:spMk id="8" creationId="{00E8E884-649C-F512-DEFB-3B01189D2E75}"/>
          </ac:spMkLst>
        </pc:spChg>
      </pc:sldChg>
      <pc:sldChg chg="modSp mod">
        <pc:chgData name="Jim Ebenhoh" userId="273f3fd5-be52-4e26-8225-a1363fd43e5e" providerId="ADAL" clId="{EED4BB9B-3997-4678-8046-22A258E944D2}" dt="2023-12-03T23:35:46.497" v="115" actId="20577"/>
        <pc:sldMkLst>
          <pc:docMk/>
          <pc:sldMk cId="2879221876" sldId="278"/>
        </pc:sldMkLst>
        <pc:spChg chg="mod">
          <ac:chgData name="Jim Ebenhoh" userId="273f3fd5-be52-4e26-8225-a1363fd43e5e" providerId="ADAL" clId="{EED4BB9B-3997-4678-8046-22A258E944D2}" dt="2023-12-03T23:35:46.497" v="115" actId="20577"/>
          <ac:spMkLst>
            <pc:docMk/>
            <pc:sldMk cId="2879221876" sldId="278"/>
            <ac:spMk id="14" creationId="{03B8BFBA-1A58-4969-71F0-F5F4EA61DB63}"/>
          </ac:spMkLst>
        </pc:spChg>
      </pc:sldChg>
      <pc:sldChg chg="modSp mod">
        <pc:chgData name="Jim Ebenhoh" userId="273f3fd5-be52-4e26-8225-a1363fd43e5e" providerId="ADAL" clId="{EED4BB9B-3997-4678-8046-22A258E944D2}" dt="2023-12-04T00:00:11.326" v="2023" actId="207"/>
        <pc:sldMkLst>
          <pc:docMk/>
          <pc:sldMk cId="2676176090" sldId="283"/>
        </pc:sldMkLst>
        <pc:spChg chg="mod">
          <ac:chgData name="Jim Ebenhoh" userId="273f3fd5-be52-4e26-8225-a1363fd43e5e" providerId="ADAL" clId="{EED4BB9B-3997-4678-8046-22A258E944D2}" dt="2023-12-03T23:50:37.176" v="1062" actId="20577"/>
          <ac:spMkLst>
            <pc:docMk/>
            <pc:sldMk cId="2676176090" sldId="283"/>
            <ac:spMk id="8" creationId="{B961560F-2821-2402-2284-D1392C15F8BC}"/>
          </ac:spMkLst>
        </pc:spChg>
        <pc:spChg chg="mod">
          <ac:chgData name="Jim Ebenhoh" userId="273f3fd5-be52-4e26-8225-a1363fd43e5e" providerId="ADAL" clId="{EED4BB9B-3997-4678-8046-22A258E944D2}" dt="2023-12-04T00:00:11.326" v="2023" actId="207"/>
          <ac:spMkLst>
            <pc:docMk/>
            <pc:sldMk cId="2676176090" sldId="283"/>
            <ac:spMk id="9" creationId="{484D90C9-3BEA-6AA1-A6AA-7C4FF8AFE819}"/>
          </ac:spMkLst>
        </pc:spChg>
      </pc:sldChg>
      <pc:sldChg chg="modNotes">
        <pc:chgData name="Jim Ebenhoh" userId="273f3fd5-be52-4e26-8225-a1363fd43e5e" providerId="ADAL" clId="{EED4BB9B-3997-4678-8046-22A258E944D2}" dt="2023-12-03T23:40:11.618" v="556" actId="20577"/>
        <pc:sldMkLst>
          <pc:docMk/>
          <pc:sldMk cId="3516911258" sldId="287"/>
        </pc:sldMkLst>
      </pc:sldChg>
      <pc:sldChg chg="modSp mod">
        <pc:chgData name="Jim Ebenhoh" userId="273f3fd5-be52-4e26-8225-a1363fd43e5e" providerId="ADAL" clId="{EED4BB9B-3997-4678-8046-22A258E944D2}" dt="2023-12-03T23:47:59.357" v="939" actId="207"/>
        <pc:sldMkLst>
          <pc:docMk/>
          <pc:sldMk cId="2912957816" sldId="288"/>
        </pc:sldMkLst>
        <pc:spChg chg="mod">
          <ac:chgData name="Jim Ebenhoh" userId="273f3fd5-be52-4e26-8225-a1363fd43e5e" providerId="ADAL" clId="{EED4BB9B-3997-4678-8046-22A258E944D2}" dt="2023-12-03T23:47:59.357" v="939" actId="207"/>
          <ac:spMkLst>
            <pc:docMk/>
            <pc:sldMk cId="2912957816" sldId="288"/>
            <ac:spMk id="3" creationId="{4C48520B-959C-0B1C-4D86-03B7B052BEE2}"/>
          </ac:spMkLst>
        </pc:spChg>
        <pc:picChg chg="mod">
          <ac:chgData name="Jim Ebenhoh" userId="273f3fd5-be52-4e26-8225-a1363fd43e5e" providerId="ADAL" clId="{EED4BB9B-3997-4678-8046-22A258E944D2}" dt="2023-12-03T23:47:40.772" v="926" actId="1076"/>
          <ac:picMkLst>
            <pc:docMk/>
            <pc:sldMk cId="2912957816" sldId="288"/>
            <ac:picMk id="4" creationId="{C92B03DC-3EB5-E702-C18D-0F6AAFBECBE1}"/>
          </ac:picMkLst>
        </pc:picChg>
      </pc:sldChg>
      <pc:sldChg chg="modSp mod">
        <pc:chgData name="Jim Ebenhoh" userId="273f3fd5-be52-4e26-8225-a1363fd43e5e" providerId="ADAL" clId="{EED4BB9B-3997-4678-8046-22A258E944D2}" dt="2023-12-03T23:57:53.854" v="1879" actId="20577"/>
        <pc:sldMkLst>
          <pc:docMk/>
          <pc:sldMk cId="2135658189" sldId="289"/>
        </pc:sldMkLst>
        <pc:spChg chg="mod">
          <ac:chgData name="Jim Ebenhoh" userId="273f3fd5-be52-4e26-8225-a1363fd43e5e" providerId="ADAL" clId="{EED4BB9B-3997-4678-8046-22A258E944D2}" dt="2023-12-03T23:57:53.854" v="1879" actId="20577"/>
          <ac:spMkLst>
            <pc:docMk/>
            <pc:sldMk cId="2135658189" sldId="289"/>
            <ac:spMk id="9" creationId="{484D90C9-3BEA-6AA1-A6AA-7C4FF8AFE819}"/>
          </ac:spMkLst>
        </pc:spChg>
      </pc:sldChg>
      <pc:sldChg chg="modSp mod">
        <pc:chgData name="Jim Ebenhoh" userId="273f3fd5-be52-4e26-8225-a1363fd43e5e" providerId="ADAL" clId="{EED4BB9B-3997-4678-8046-22A258E944D2}" dt="2023-12-03T23:49:29.020" v="963" actId="20577"/>
        <pc:sldMkLst>
          <pc:docMk/>
          <pc:sldMk cId="3960705011" sldId="290"/>
        </pc:sldMkLst>
        <pc:spChg chg="mod">
          <ac:chgData name="Jim Ebenhoh" userId="273f3fd5-be52-4e26-8225-a1363fd43e5e" providerId="ADAL" clId="{EED4BB9B-3997-4678-8046-22A258E944D2}" dt="2023-12-03T23:49:29.020" v="963" actId="20577"/>
          <ac:spMkLst>
            <pc:docMk/>
            <pc:sldMk cId="3960705011" sldId="290"/>
            <ac:spMk id="5" creationId="{92E98E62-B422-05BE-1801-C86349C695FC}"/>
          </ac:spMkLst>
        </pc:spChg>
      </pc:sldChg>
      <pc:sldChg chg="modSp mod">
        <pc:chgData name="Jim Ebenhoh" userId="273f3fd5-be52-4e26-8225-a1363fd43e5e" providerId="ADAL" clId="{EED4BB9B-3997-4678-8046-22A258E944D2}" dt="2023-12-03T23:42:11.164" v="653" actId="207"/>
        <pc:sldMkLst>
          <pc:docMk/>
          <pc:sldMk cId="2554387259" sldId="291"/>
        </pc:sldMkLst>
        <pc:spChg chg="mod">
          <ac:chgData name="Jim Ebenhoh" userId="273f3fd5-be52-4e26-8225-a1363fd43e5e" providerId="ADAL" clId="{EED4BB9B-3997-4678-8046-22A258E944D2}" dt="2023-12-03T23:42:11.164" v="653" actId="207"/>
          <ac:spMkLst>
            <pc:docMk/>
            <pc:sldMk cId="2554387259" sldId="291"/>
            <ac:spMk id="9" creationId="{484D90C9-3BEA-6AA1-A6AA-7C4FF8AFE819}"/>
          </ac:spMkLst>
        </pc:spChg>
      </pc:sldChg>
      <pc:sldChg chg="modSp mod">
        <pc:chgData name="Jim Ebenhoh" userId="273f3fd5-be52-4e26-8225-a1363fd43e5e" providerId="ADAL" clId="{EED4BB9B-3997-4678-8046-22A258E944D2}" dt="2023-12-03T23:38:05.057" v="332" actId="20577"/>
        <pc:sldMkLst>
          <pc:docMk/>
          <pc:sldMk cId="3569141146" sldId="292"/>
        </pc:sldMkLst>
        <pc:spChg chg="mod">
          <ac:chgData name="Jim Ebenhoh" userId="273f3fd5-be52-4e26-8225-a1363fd43e5e" providerId="ADAL" clId="{EED4BB9B-3997-4678-8046-22A258E944D2}" dt="2023-12-03T23:38:05.057" v="332" actId="20577"/>
          <ac:spMkLst>
            <pc:docMk/>
            <pc:sldMk cId="3569141146" sldId="292"/>
            <ac:spMk id="9" creationId="{484D90C9-3BEA-6AA1-A6AA-7C4FF8AFE819}"/>
          </ac:spMkLst>
        </pc:spChg>
      </pc:sldChg>
      <pc:sldChg chg="modSp mod">
        <pc:chgData name="Jim Ebenhoh" userId="273f3fd5-be52-4e26-8225-a1363fd43e5e" providerId="ADAL" clId="{EED4BB9B-3997-4678-8046-22A258E944D2}" dt="2023-12-03T23:47:31.812" v="925" actId="207"/>
        <pc:sldMkLst>
          <pc:docMk/>
          <pc:sldMk cId="3229940732" sldId="294"/>
        </pc:sldMkLst>
        <pc:spChg chg="mod">
          <ac:chgData name="Jim Ebenhoh" userId="273f3fd5-be52-4e26-8225-a1363fd43e5e" providerId="ADAL" clId="{EED4BB9B-3997-4678-8046-22A258E944D2}" dt="2023-12-03T23:46:33.477" v="902" actId="14100"/>
          <ac:spMkLst>
            <pc:docMk/>
            <pc:sldMk cId="3229940732" sldId="294"/>
            <ac:spMk id="5" creationId="{92E98E62-B422-05BE-1801-C86349C695FC}"/>
          </ac:spMkLst>
        </pc:spChg>
        <pc:spChg chg="mod">
          <ac:chgData name="Jim Ebenhoh" userId="273f3fd5-be52-4e26-8225-a1363fd43e5e" providerId="ADAL" clId="{EED4BB9B-3997-4678-8046-22A258E944D2}" dt="2023-12-03T23:47:31.812" v="925" actId="207"/>
          <ac:spMkLst>
            <pc:docMk/>
            <pc:sldMk cId="3229940732" sldId="294"/>
            <ac:spMk id="12" creationId="{0238F49B-8B25-F936-D147-514631F51B14}"/>
          </ac:spMkLst>
        </pc:spChg>
      </pc:sldChg>
      <pc:sldChg chg="modSp mod">
        <pc:chgData name="Jim Ebenhoh" userId="273f3fd5-be52-4e26-8225-a1363fd43e5e" providerId="ADAL" clId="{EED4BB9B-3997-4678-8046-22A258E944D2}" dt="2023-12-03T23:50:12.197" v="1011" actId="207"/>
        <pc:sldMkLst>
          <pc:docMk/>
          <pc:sldMk cId="1032328280" sldId="296"/>
        </pc:sldMkLst>
        <pc:spChg chg="mod">
          <ac:chgData name="Jim Ebenhoh" userId="273f3fd5-be52-4e26-8225-a1363fd43e5e" providerId="ADAL" clId="{EED4BB9B-3997-4678-8046-22A258E944D2}" dt="2023-12-03T23:50:12.197" v="1011" actId="207"/>
          <ac:spMkLst>
            <pc:docMk/>
            <pc:sldMk cId="1032328280" sldId="296"/>
            <ac:spMk id="5" creationId="{92E98E62-B422-05BE-1801-C86349C695FC}"/>
          </ac:spMkLst>
        </pc:spChg>
      </pc:sldChg>
      <pc:sldChg chg="add del ord">
        <pc:chgData name="Jim Ebenhoh" userId="273f3fd5-be52-4e26-8225-a1363fd43e5e" providerId="ADAL" clId="{EED4BB9B-3997-4678-8046-22A258E944D2}" dt="2023-12-03T23:47:12.137" v="908" actId="2696"/>
        <pc:sldMkLst>
          <pc:docMk/>
          <pc:sldMk cId="504032758" sldId="297"/>
        </pc:sldMkLst>
      </pc:sldChg>
      <pc:sldChg chg="modSp add mod">
        <pc:chgData name="Jim Ebenhoh" userId="273f3fd5-be52-4e26-8225-a1363fd43e5e" providerId="ADAL" clId="{EED4BB9B-3997-4678-8046-22A258E944D2}" dt="2023-12-03T23:59:12.889" v="1985" actId="20577"/>
        <pc:sldMkLst>
          <pc:docMk/>
          <pc:sldMk cId="2110527837" sldId="297"/>
        </pc:sldMkLst>
        <pc:spChg chg="mod">
          <ac:chgData name="Jim Ebenhoh" userId="273f3fd5-be52-4e26-8225-a1363fd43e5e" providerId="ADAL" clId="{EED4BB9B-3997-4678-8046-22A258E944D2}" dt="2023-12-03T23:56:06.754" v="1482" actId="20577"/>
          <ac:spMkLst>
            <pc:docMk/>
            <pc:sldMk cId="2110527837" sldId="297"/>
            <ac:spMk id="5" creationId="{EA93FB1C-8AC1-03E3-772C-2FBBBDD74860}"/>
          </ac:spMkLst>
        </pc:spChg>
        <pc:spChg chg="mod">
          <ac:chgData name="Jim Ebenhoh" userId="273f3fd5-be52-4e26-8225-a1363fd43e5e" providerId="ADAL" clId="{EED4BB9B-3997-4678-8046-22A258E944D2}" dt="2023-12-03T23:59:12.889" v="1985" actId="20577"/>
          <ac:spMkLst>
            <pc:docMk/>
            <pc:sldMk cId="2110527837" sldId="297"/>
            <ac:spMk id="6" creationId="{D6A18663-79E3-81EE-2FC6-72A8858BDF7B}"/>
          </ac:spMkLst>
        </pc:spChg>
      </pc:sldChg>
    </pc:docChg>
  </pc:docChgLst>
  <pc:docChgLst>
    <pc:chgData name="Jim Ebenhoh" userId="S::jim.ebenhoh@waikatodc.govt.nz::273f3fd5-be52-4e26-8225-a1363fd43e5e" providerId="AD" clId="Web-{E8799EB0-8C2A-4941-A7AD-946E9F434D2E}"/>
    <pc:docChg chg="modSld">
      <pc:chgData name="Jim Ebenhoh" userId="S::jim.ebenhoh@waikatodc.govt.nz::273f3fd5-be52-4e26-8225-a1363fd43e5e" providerId="AD" clId="Web-{E8799EB0-8C2A-4941-A7AD-946E9F434D2E}" dt="2023-12-04T03:09:05.835" v="15" actId="20577"/>
      <pc:docMkLst>
        <pc:docMk/>
      </pc:docMkLst>
      <pc:sldChg chg="modSp">
        <pc:chgData name="Jim Ebenhoh" userId="S::jim.ebenhoh@waikatodc.govt.nz::273f3fd5-be52-4e26-8225-a1363fd43e5e" providerId="AD" clId="Web-{E8799EB0-8C2A-4941-A7AD-946E9F434D2E}" dt="2023-12-04T03:09:05.835" v="15" actId="20577"/>
        <pc:sldMkLst>
          <pc:docMk/>
          <pc:sldMk cId="2676176090" sldId="283"/>
        </pc:sldMkLst>
        <pc:spChg chg="mod">
          <ac:chgData name="Jim Ebenhoh" userId="S::jim.ebenhoh@waikatodc.govt.nz::273f3fd5-be52-4e26-8225-a1363fd43e5e" providerId="AD" clId="Web-{E8799EB0-8C2A-4941-A7AD-946E9F434D2E}" dt="2023-12-04T03:09:05.835" v="15" actId="20577"/>
          <ac:spMkLst>
            <pc:docMk/>
            <pc:sldMk cId="2676176090" sldId="283"/>
            <ac:spMk id="9" creationId="{484D90C9-3BEA-6AA1-A6AA-7C4FF8AFE81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686CFD-1EBD-B343-839E-89A57072F385}" type="datetimeFigureOut">
              <a:rPr lang="en-US" smtClean="0"/>
              <a:t>12/3/2023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95F250-87C9-E44E-B54B-1C75E0BC56E8}" type="slidenum">
              <a:rPr lang="en-US" smtClean="0"/>
              <a:t>‹#›</a:t>
            </a:fld>
            <a:endParaRPr lang="en-US"/>
          </a:p>
        </p:txBody>
      </p:sp>
    </p:spTree>
    <p:extLst>
      <p:ext uri="{BB962C8B-B14F-4D97-AF65-F5344CB8AC3E}">
        <p14:creationId xmlns:p14="http://schemas.microsoft.com/office/powerpoint/2010/main" val="1871071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categories 2P and 2C require some intervention to mitigate risk.</a:t>
            </a:r>
          </a:p>
          <a:p>
            <a:r>
              <a:rPr lang="en-US"/>
              <a:t>Category 3 is where risk cannot be practicably mitigated</a:t>
            </a:r>
          </a:p>
          <a:p>
            <a:endParaRPr lang="en-US"/>
          </a:p>
          <a:p>
            <a:r>
              <a:rPr lang="en-US"/>
              <a:t>Example used is flooding, but can also apply to landslip / instability</a:t>
            </a:r>
            <a:endParaRPr lang="en-US" dirty="0"/>
          </a:p>
        </p:txBody>
      </p:sp>
      <p:sp>
        <p:nvSpPr>
          <p:cNvPr id="4" name="Slide Number Placeholder 3"/>
          <p:cNvSpPr>
            <a:spLocks noGrp="1"/>
          </p:cNvSpPr>
          <p:nvPr>
            <p:ph type="sldNum" sz="quarter" idx="5"/>
          </p:nvPr>
        </p:nvSpPr>
        <p:spPr/>
        <p:txBody>
          <a:bodyPr/>
          <a:lstStyle/>
          <a:p>
            <a:fld id="{F695F250-87C9-E44E-B54B-1C75E0BC56E8}" type="slidenum">
              <a:rPr lang="en-US" smtClean="0"/>
              <a:t>4</a:t>
            </a:fld>
            <a:endParaRPr lang="en-US"/>
          </a:p>
        </p:txBody>
      </p:sp>
    </p:spTree>
    <p:extLst>
      <p:ext uri="{BB962C8B-B14F-4D97-AF65-F5344CB8AC3E}">
        <p14:creationId xmlns:p14="http://schemas.microsoft.com/office/powerpoint/2010/main" val="688275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95F250-87C9-E44E-B54B-1C75E0BC56E8}" type="slidenum">
              <a:rPr lang="en-US" smtClean="0"/>
              <a:t>7</a:t>
            </a:fld>
            <a:endParaRPr lang="en-US"/>
          </a:p>
        </p:txBody>
      </p:sp>
    </p:spTree>
    <p:extLst>
      <p:ext uri="{BB962C8B-B14F-4D97-AF65-F5344CB8AC3E}">
        <p14:creationId xmlns:p14="http://schemas.microsoft.com/office/powerpoint/2010/main" val="1756551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95F250-87C9-E44E-B54B-1C75E0BC56E8}" type="slidenum">
              <a:rPr lang="en-US" smtClean="0"/>
              <a:t>8</a:t>
            </a:fld>
            <a:endParaRPr lang="en-US"/>
          </a:p>
        </p:txBody>
      </p:sp>
    </p:spTree>
    <p:extLst>
      <p:ext uri="{BB962C8B-B14F-4D97-AF65-F5344CB8AC3E}">
        <p14:creationId xmlns:p14="http://schemas.microsoft.com/office/powerpoint/2010/main" val="21759646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7E4DC15-221D-722A-3040-CD842697D0D0}"/>
              </a:ext>
            </a:extLst>
          </p:cNvPr>
          <p:cNvSpPr/>
          <p:nvPr userDrawn="1"/>
        </p:nvSpPr>
        <p:spPr>
          <a:xfrm>
            <a:off x="0" y="0"/>
            <a:ext cx="12192000" cy="6858000"/>
          </a:xfrm>
          <a:prstGeom prst="rect">
            <a:avLst/>
          </a:prstGeom>
          <a:solidFill>
            <a:srgbClr val="FFD5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white lines on a black background&#10;&#10;Description automatically generated">
            <a:extLst>
              <a:ext uri="{FF2B5EF4-FFF2-40B4-BE49-F238E27FC236}">
                <a16:creationId xmlns:a16="http://schemas.microsoft.com/office/drawing/2014/main" id="{FC40DD5A-AAF4-5086-E4B7-F7FBCE86BCA8}"/>
              </a:ext>
            </a:extLst>
          </p:cNvPr>
          <p:cNvPicPr>
            <a:picLocks noChangeAspect="1"/>
          </p:cNvPicPr>
          <p:nvPr userDrawn="1"/>
        </p:nvPicPr>
        <p:blipFill>
          <a:blip r:embed="rId2">
            <a:alphaModFix amt="13000"/>
          </a:blip>
          <a:stretch>
            <a:fillRect/>
          </a:stretch>
        </p:blipFill>
        <p:spPr>
          <a:xfrm>
            <a:off x="293890" y="2794570"/>
            <a:ext cx="12019687" cy="4168481"/>
          </a:xfrm>
          <a:prstGeom prst="rect">
            <a:avLst/>
          </a:prstGeom>
        </p:spPr>
      </p:pic>
      <p:sp>
        <p:nvSpPr>
          <p:cNvPr id="13" name="Subtitle 2">
            <a:extLst>
              <a:ext uri="{FF2B5EF4-FFF2-40B4-BE49-F238E27FC236}">
                <a16:creationId xmlns:a16="http://schemas.microsoft.com/office/drawing/2014/main" id="{F91EC11D-F119-3A82-3DA2-BD790C93FCED}"/>
              </a:ext>
            </a:extLst>
          </p:cNvPr>
          <p:cNvSpPr>
            <a:spLocks noGrp="1"/>
          </p:cNvSpPr>
          <p:nvPr>
            <p:ph type="subTitle" idx="1" hasCustomPrompt="1"/>
          </p:nvPr>
        </p:nvSpPr>
        <p:spPr>
          <a:xfrm>
            <a:off x="781275" y="2570840"/>
            <a:ext cx="9144000" cy="485095"/>
          </a:xfrm>
          <a:prstGeom prst="rect">
            <a:avLst/>
          </a:prstGeom>
        </p:spPr>
        <p:txBody>
          <a:bodyPr>
            <a:normAutofit/>
          </a:bodyPr>
          <a:lstStyle>
            <a:lvl1pPr marL="0" indent="0">
              <a:buNone/>
              <a:defRPr/>
            </a:lvl1pPr>
          </a:lstStyle>
          <a:p>
            <a:pPr algn="l"/>
            <a:r>
              <a:rPr lang="en-US" sz="2800" b="1" dirty="0">
                <a:latin typeface="Calibri" panose="020F0502020204030204" pitchFamily="34" charset="0"/>
                <a:cs typeface="Calibri" panose="020F0502020204030204" pitchFamily="34" charset="0"/>
              </a:rPr>
              <a:t>Click to edit text</a:t>
            </a:r>
          </a:p>
        </p:txBody>
      </p:sp>
      <p:pic>
        <p:nvPicPr>
          <p:cNvPr id="15" name="Picture 14">
            <a:extLst>
              <a:ext uri="{FF2B5EF4-FFF2-40B4-BE49-F238E27FC236}">
                <a16:creationId xmlns:a16="http://schemas.microsoft.com/office/drawing/2014/main" id="{849E2BB7-6E34-23BB-1A99-F3EC064D9738}"/>
              </a:ext>
            </a:extLst>
          </p:cNvPr>
          <p:cNvPicPr>
            <a:picLocks noChangeAspect="1"/>
          </p:cNvPicPr>
          <p:nvPr userDrawn="1"/>
        </p:nvPicPr>
        <p:blipFill>
          <a:blip r:embed="rId3"/>
          <a:stretch>
            <a:fillRect/>
          </a:stretch>
        </p:blipFill>
        <p:spPr>
          <a:xfrm>
            <a:off x="10506591" y="5693030"/>
            <a:ext cx="1303668" cy="880857"/>
          </a:xfrm>
          <a:prstGeom prst="rect">
            <a:avLst/>
          </a:prstGeom>
        </p:spPr>
      </p:pic>
      <p:sp>
        <p:nvSpPr>
          <p:cNvPr id="22" name="Text Placeholder 20">
            <a:extLst>
              <a:ext uri="{FF2B5EF4-FFF2-40B4-BE49-F238E27FC236}">
                <a16:creationId xmlns:a16="http://schemas.microsoft.com/office/drawing/2014/main" id="{DE4DFBDB-106B-C63B-759F-088E753DA23F}"/>
              </a:ext>
            </a:extLst>
          </p:cNvPr>
          <p:cNvSpPr>
            <a:spLocks noGrp="1"/>
          </p:cNvSpPr>
          <p:nvPr>
            <p:ph type="body" sz="quarter" idx="11" hasCustomPrompt="1"/>
          </p:nvPr>
        </p:nvSpPr>
        <p:spPr>
          <a:xfrm>
            <a:off x="424389" y="6418855"/>
            <a:ext cx="4860925" cy="248073"/>
          </a:xfrm>
        </p:spPr>
        <p:txBody>
          <a:bodyPr>
            <a:normAutofit/>
          </a:bodyPr>
          <a:lstStyle>
            <a:lvl1pPr marL="0" indent="0">
              <a:buNone/>
              <a:defRPr sz="1400"/>
            </a:lvl1pPr>
            <a:lvl2pPr marL="457200" indent="0">
              <a:buNone/>
              <a:defRPr/>
            </a:lvl2pPr>
          </a:lstStyle>
          <a:p>
            <a:pPr lvl="0"/>
            <a:r>
              <a:rPr lang="en-GB" dirty="0"/>
              <a:t>Click to edit text</a:t>
            </a:r>
          </a:p>
        </p:txBody>
      </p:sp>
      <p:sp>
        <p:nvSpPr>
          <p:cNvPr id="19" name="Text Placeholder 18">
            <a:extLst>
              <a:ext uri="{FF2B5EF4-FFF2-40B4-BE49-F238E27FC236}">
                <a16:creationId xmlns:a16="http://schemas.microsoft.com/office/drawing/2014/main" id="{61176922-1FAC-535C-A25B-D3E25BE7A133}"/>
              </a:ext>
            </a:extLst>
          </p:cNvPr>
          <p:cNvSpPr>
            <a:spLocks noGrp="1"/>
          </p:cNvSpPr>
          <p:nvPr>
            <p:ph type="body" sz="quarter" idx="10"/>
          </p:nvPr>
        </p:nvSpPr>
        <p:spPr>
          <a:xfrm>
            <a:off x="781050" y="3055938"/>
            <a:ext cx="9144000" cy="2034222"/>
          </a:xfrm>
        </p:spPr>
        <p:txBody>
          <a:bodyPr>
            <a:noAutofit/>
          </a:bodyPr>
          <a:lstStyle>
            <a:lvl1pPr marL="0" indent="0">
              <a:buNone/>
              <a:defRPr sz="8000" b="1">
                <a:latin typeface="+mj-lt"/>
              </a:defRPr>
            </a:lvl1pPr>
          </a:lstStyle>
          <a:p>
            <a:pPr lvl="0"/>
            <a:r>
              <a:rPr lang="en-US"/>
              <a:t>Click to edit Master text styles</a:t>
            </a:r>
          </a:p>
        </p:txBody>
      </p:sp>
    </p:spTree>
    <p:extLst>
      <p:ext uri="{BB962C8B-B14F-4D97-AF65-F5344CB8AC3E}">
        <p14:creationId xmlns:p14="http://schemas.microsoft.com/office/powerpoint/2010/main" val="3830086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3 Ic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220E235-227D-5457-4F6D-88263E9559F8}"/>
              </a:ext>
            </a:extLst>
          </p:cNvPr>
          <p:cNvSpPr/>
          <p:nvPr userDrawn="1"/>
        </p:nvSpPr>
        <p:spPr>
          <a:xfrm>
            <a:off x="6096000" y="0"/>
            <a:ext cx="6096000" cy="6858000"/>
          </a:xfrm>
          <a:prstGeom prst="rect">
            <a:avLst/>
          </a:prstGeom>
          <a:solidFill>
            <a:schemeClr val="bg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4">
            <a:extLst>
              <a:ext uri="{FF2B5EF4-FFF2-40B4-BE49-F238E27FC236}">
                <a16:creationId xmlns:a16="http://schemas.microsoft.com/office/drawing/2014/main" id="{A86D7008-8B2F-887E-05BC-19905C74B300}"/>
              </a:ext>
            </a:extLst>
          </p:cNvPr>
          <p:cNvSpPr>
            <a:spLocks noGrp="1"/>
          </p:cNvSpPr>
          <p:nvPr>
            <p:ph type="body" sz="quarter" idx="16"/>
          </p:nvPr>
        </p:nvSpPr>
        <p:spPr>
          <a:xfrm>
            <a:off x="7847330" y="1593817"/>
            <a:ext cx="3938270" cy="1076326"/>
          </a:xfrm>
        </p:spPr>
        <p:txBody>
          <a:bodyPr>
            <a:normAutofit/>
          </a:bodyPr>
          <a:lstStyle>
            <a:lvl1pPr marL="0" indent="0" algn="l">
              <a:buNone/>
              <a:defRPr sz="1800"/>
            </a:lvl1pPr>
          </a:lstStyle>
          <a:p>
            <a:pPr lvl="0"/>
            <a:r>
              <a:rPr lang="en-US"/>
              <a:t>Click to edit Master text styles</a:t>
            </a:r>
          </a:p>
        </p:txBody>
      </p:sp>
      <p:sp>
        <p:nvSpPr>
          <p:cNvPr id="14" name="Text Placeholder 4">
            <a:extLst>
              <a:ext uri="{FF2B5EF4-FFF2-40B4-BE49-F238E27FC236}">
                <a16:creationId xmlns:a16="http://schemas.microsoft.com/office/drawing/2014/main" id="{502E7363-6E01-B88A-CB1B-6EC441D1E462}"/>
              </a:ext>
            </a:extLst>
          </p:cNvPr>
          <p:cNvSpPr>
            <a:spLocks noGrp="1"/>
          </p:cNvSpPr>
          <p:nvPr>
            <p:ph type="body" sz="quarter" idx="17"/>
          </p:nvPr>
        </p:nvSpPr>
        <p:spPr>
          <a:xfrm>
            <a:off x="7847330" y="1045177"/>
            <a:ext cx="3938270" cy="548640"/>
          </a:xfrm>
        </p:spPr>
        <p:txBody>
          <a:bodyPr anchor="ctr">
            <a:noAutofit/>
          </a:bodyPr>
          <a:lstStyle>
            <a:lvl1pPr marL="0" indent="0" algn="l">
              <a:buNone/>
              <a:defRPr sz="2200" b="1"/>
            </a:lvl1pPr>
          </a:lstStyle>
          <a:p>
            <a:pPr lvl="0"/>
            <a:r>
              <a:rPr lang="en-US"/>
              <a:t>Click to edit Master text styles</a:t>
            </a:r>
          </a:p>
        </p:txBody>
      </p:sp>
      <p:sp>
        <p:nvSpPr>
          <p:cNvPr id="18" name="Picture Placeholder 17">
            <a:extLst>
              <a:ext uri="{FF2B5EF4-FFF2-40B4-BE49-F238E27FC236}">
                <a16:creationId xmlns:a16="http://schemas.microsoft.com/office/drawing/2014/main" id="{4EAFACF1-4400-046B-3700-AC61FD06480C}"/>
              </a:ext>
            </a:extLst>
          </p:cNvPr>
          <p:cNvSpPr>
            <a:spLocks noGrp="1" noChangeAspect="1"/>
          </p:cNvSpPr>
          <p:nvPr>
            <p:ph type="pic" sz="quarter" idx="10"/>
          </p:nvPr>
        </p:nvSpPr>
        <p:spPr>
          <a:xfrm>
            <a:off x="6739596" y="1271997"/>
            <a:ext cx="900000" cy="900000"/>
          </a:xfrm>
        </p:spPr>
        <p:txBody>
          <a:bodyPr anchor="t">
            <a:normAutofit/>
          </a:bodyPr>
          <a:lstStyle>
            <a:lvl1pPr marL="0" indent="0" algn="ctr">
              <a:buNone/>
              <a:defRPr sz="1400"/>
            </a:lvl1pPr>
          </a:lstStyle>
          <a:p>
            <a:r>
              <a:rPr lang="en-US"/>
              <a:t>Click icon to add picture</a:t>
            </a:r>
            <a:endParaRPr lang="en-US" dirty="0"/>
          </a:p>
        </p:txBody>
      </p:sp>
      <p:sp>
        <p:nvSpPr>
          <p:cNvPr id="2" name="Rectangle 1">
            <a:extLst>
              <a:ext uri="{FF2B5EF4-FFF2-40B4-BE49-F238E27FC236}">
                <a16:creationId xmlns:a16="http://schemas.microsoft.com/office/drawing/2014/main" id="{38981F50-35FE-4202-FECD-DBCB8BD7ABBA}"/>
              </a:ext>
            </a:extLst>
          </p:cNvPr>
          <p:cNvSpPr/>
          <p:nvPr userDrawn="1"/>
        </p:nvSpPr>
        <p:spPr>
          <a:xfrm>
            <a:off x="0" y="0"/>
            <a:ext cx="6096000" cy="6858000"/>
          </a:xfrm>
          <a:prstGeom prst="rect">
            <a:avLst/>
          </a:prstGeom>
          <a:solidFill>
            <a:srgbClr val="FFD5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4">
            <a:extLst>
              <a:ext uri="{FF2B5EF4-FFF2-40B4-BE49-F238E27FC236}">
                <a16:creationId xmlns:a16="http://schemas.microsoft.com/office/drawing/2014/main" id="{6102BE5F-874C-C150-6BBB-97360732E4D6}"/>
              </a:ext>
            </a:extLst>
          </p:cNvPr>
          <p:cNvSpPr>
            <a:spLocks noGrp="1"/>
          </p:cNvSpPr>
          <p:nvPr>
            <p:ph type="body" sz="quarter" idx="18"/>
          </p:nvPr>
        </p:nvSpPr>
        <p:spPr>
          <a:xfrm>
            <a:off x="7847330" y="3371817"/>
            <a:ext cx="3938270" cy="1076326"/>
          </a:xfrm>
        </p:spPr>
        <p:txBody>
          <a:bodyPr>
            <a:normAutofit/>
          </a:bodyPr>
          <a:lstStyle>
            <a:lvl1pPr marL="0" indent="0" algn="l">
              <a:buNone/>
              <a:defRPr sz="1800"/>
            </a:lvl1pPr>
          </a:lstStyle>
          <a:p>
            <a:pPr lvl="0"/>
            <a:r>
              <a:rPr lang="en-US"/>
              <a:t>Click to edit Master text styles</a:t>
            </a:r>
          </a:p>
        </p:txBody>
      </p:sp>
      <p:sp>
        <p:nvSpPr>
          <p:cNvPr id="22" name="Text Placeholder 4">
            <a:extLst>
              <a:ext uri="{FF2B5EF4-FFF2-40B4-BE49-F238E27FC236}">
                <a16:creationId xmlns:a16="http://schemas.microsoft.com/office/drawing/2014/main" id="{665672CA-DE61-6BBE-AA0C-57EC9618D9F9}"/>
              </a:ext>
            </a:extLst>
          </p:cNvPr>
          <p:cNvSpPr>
            <a:spLocks noGrp="1"/>
          </p:cNvSpPr>
          <p:nvPr>
            <p:ph type="body" sz="quarter" idx="19"/>
          </p:nvPr>
        </p:nvSpPr>
        <p:spPr>
          <a:xfrm>
            <a:off x="7847330" y="2823177"/>
            <a:ext cx="3938270" cy="548640"/>
          </a:xfrm>
        </p:spPr>
        <p:txBody>
          <a:bodyPr anchor="ctr">
            <a:noAutofit/>
          </a:bodyPr>
          <a:lstStyle>
            <a:lvl1pPr marL="0" indent="0" algn="l">
              <a:buNone/>
              <a:defRPr sz="2200" b="1"/>
            </a:lvl1pPr>
          </a:lstStyle>
          <a:p>
            <a:pPr lvl="0"/>
            <a:r>
              <a:rPr lang="en-US"/>
              <a:t>Click to edit Master text styles</a:t>
            </a:r>
          </a:p>
        </p:txBody>
      </p:sp>
      <p:sp>
        <p:nvSpPr>
          <p:cNvPr id="23" name="Picture Placeholder 17">
            <a:extLst>
              <a:ext uri="{FF2B5EF4-FFF2-40B4-BE49-F238E27FC236}">
                <a16:creationId xmlns:a16="http://schemas.microsoft.com/office/drawing/2014/main" id="{2146B562-E3C6-F394-6E07-9CFCC22C362B}"/>
              </a:ext>
            </a:extLst>
          </p:cNvPr>
          <p:cNvSpPr>
            <a:spLocks noGrp="1" noChangeAspect="1"/>
          </p:cNvSpPr>
          <p:nvPr>
            <p:ph type="pic" sz="quarter" idx="20"/>
          </p:nvPr>
        </p:nvSpPr>
        <p:spPr>
          <a:xfrm>
            <a:off x="6739596" y="3055935"/>
            <a:ext cx="900000" cy="900000"/>
          </a:xfrm>
        </p:spPr>
        <p:txBody>
          <a:bodyPr anchor="t">
            <a:normAutofit/>
          </a:bodyPr>
          <a:lstStyle>
            <a:lvl1pPr marL="0" indent="0" algn="ctr">
              <a:buNone/>
              <a:defRPr sz="1400"/>
            </a:lvl1pPr>
          </a:lstStyle>
          <a:p>
            <a:r>
              <a:rPr lang="en-US"/>
              <a:t>Click icon to add picture</a:t>
            </a:r>
            <a:endParaRPr lang="en-US" dirty="0"/>
          </a:p>
        </p:txBody>
      </p:sp>
      <p:sp>
        <p:nvSpPr>
          <p:cNvPr id="24" name="Text Placeholder 4">
            <a:extLst>
              <a:ext uri="{FF2B5EF4-FFF2-40B4-BE49-F238E27FC236}">
                <a16:creationId xmlns:a16="http://schemas.microsoft.com/office/drawing/2014/main" id="{D78E3E60-2C69-4C0D-58FB-4D35CDBDA3B3}"/>
              </a:ext>
            </a:extLst>
          </p:cNvPr>
          <p:cNvSpPr>
            <a:spLocks noGrp="1"/>
          </p:cNvSpPr>
          <p:nvPr>
            <p:ph type="body" sz="quarter" idx="21"/>
          </p:nvPr>
        </p:nvSpPr>
        <p:spPr>
          <a:xfrm>
            <a:off x="7847330" y="5163408"/>
            <a:ext cx="3938270" cy="1076326"/>
          </a:xfrm>
        </p:spPr>
        <p:txBody>
          <a:bodyPr>
            <a:normAutofit/>
          </a:bodyPr>
          <a:lstStyle>
            <a:lvl1pPr marL="0" indent="0" algn="l">
              <a:buNone/>
              <a:defRPr sz="1800"/>
            </a:lvl1pPr>
          </a:lstStyle>
          <a:p>
            <a:pPr lvl="0"/>
            <a:r>
              <a:rPr lang="en-US"/>
              <a:t>Click to edit Master text styles</a:t>
            </a:r>
          </a:p>
        </p:txBody>
      </p:sp>
      <p:sp>
        <p:nvSpPr>
          <p:cNvPr id="25" name="Text Placeholder 4">
            <a:extLst>
              <a:ext uri="{FF2B5EF4-FFF2-40B4-BE49-F238E27FC236}">
                <a16:creationId xmlns:a16="http://schemas.microsoft.com/office/drawing/2014/main" id="{DF404CE7-FE1E-9207-B2FB-FFA6433284D4}"/>
              </a:ext>
            </a:extLst>
          </p:cNvPr>
          <p:cNvSpPr>
            <a:spLocks noGrp="1"/>
          </p:cNvSpPr>
          <p:nvPr>
            <p:ph type="body" sz="quarter" idx="22"/>
          </p:nvPr>
        </p:nvSpPr>
        <p:spPr>
          <a:xfrm>
            <a:off x="7847330" y="4614768"/>
            <a:ext cx="3938270" cy="548640"/>
          </a:xfrm>
        </p:spPr>
        <p:txBody>
          <a:bodyPr anchor="ctr">
            <a:noAutofit/>
          </a:bodyPr>
          <a:lstStyle>
            <a:lvl1pPr marL="0" indent="0" algn="l">
              <a:buNone/>
              <a:defRPr sz="2200" b="1"/>
            </a:lvl1pPr>
          </a:lstStyle>
          <a:p>
            <a:pPr lvl="0"/>
            <a:r>
              <a:rPr lang="en-US"/>
              <a:t>Click to edit Master text styles</a:t>
            </a:r>
          </a:p>
        </p:txBody>
      </p:sp>
      <p:sp>
        <p:nvSpPr>
          <p:cNvPr id="26" name="Picture Placeholder 17">
            <a:extLst>
              <a:ext uri="{FF2B5EF4-FFF2-40B4-BE49-F238E27FC236}">
                <a16:creationId xmlns:a16="http://schemas.microsoft.com/office/drawing/2014/main" id="{5BA3817C-42AC-7023-2ED0-007BC1F2217C}"/>
              </a:ext>
            </a:extLst>
          </p:cNvPr>
          <p:cNvSpPr>
            <a:spLocks noGrp="1" noChangeAspect="1"/>
          </p:cNvSpPr>
          <p:nvPr>
            <p:ph type="pic" sz="quarter" idx="23"/>
          </p:nvPr>
        </p:nvSpPr>
        <p:spPr>
          <a:xfrm>
            <a:off x="6739596" y="4814183"/>
            <a:ext cx="900000" cy="900000"/>
          </a:xfrm>
        </p:spPr>
        <p:txBody>
          <a:bodyPr anchor="t">
            <a:normAutofit/>
          </a:bodyPr>
          <a:lstStyle>
            <a:lvl1pPr marL="0" indent="0" algn="ctr">
              <a:buNone/>
              <a:defRPr sz="1400"/>
            </a:lvl1pPr>
          </a:lstStyle>
          <a:p>
            <a:r>
              <a:rPr lang="en-US"/>
              <a:t>Click icon to add picture</a:t>
            </a:r>
            <a:endParaRPr lang="en-US" dirty="0"/>
          </a:p>
        </p:txBody>
      </p:sp>
      <p:sp>
        <p:nvSpPr>
          <p:cNvPr id="3" name="Subtitle 2">
            <a:extLst>
              <a:ext uri="{FF2B5EF4-FFF2-40B4-BE49-F238E27FC236}">
                <a16:creationId xmlns:a16="http://schemas.microsoft.com/office/drawing/2014/main" id="{3E5C7110-43A9-D3B1-A236-69A89F5403D0}"/>
              </a:ext>
            </a:extLst>
          </p:cNvPr>
          <p:cNvSpPr>
            <a:spLocks noGrp="1"/>
          </p:cNvSpPr>
          <p:nvPr>
            <p:ph type="subTitle" idx="24" hasCustomPrompt="1"/>
          </p:nvPr>
        </p:nvSpPr>
        <p:spPr>
          <a:xfrm>
            <a:off x="781275" y="2570840"/>
            <a:ext cx="4755941" cy="485095"/>
          </a:xfrm>
          <a:prstGeom prst="rect">
            <a:avLst/>
          </a:prstGeom>
        </p:spPr>
        <p:txBody>
          <a:bodyPr>
            <a:normAutofit/>
          </a:bodyPr>
          <a:lstStyle>
            <a:lvl1pPr marL="0" indent="0">
              <a:buNone/>
              <a:defRPr/>
            </a:lvl1pPr>
          </a:lstStyle>
          <a:p>
            <a:pPr algn="l"/>
            <a:r>
              <a:rPr lang="en-US" sz="2800" b="1" dirty="0">
                <a:latin typeface="Calibri" panose="020F0502020204030204" pitchFamily="34" charset="0"/>
                <a:cs typeface="Calibri" panose="020F0502020204030204" pitchFamily="34" charset="0"/>
              </a:rPr>
              <a:t>Click to edit text</a:t>
            </a:r>
          </a:p>
        </p:txBody>
      </p:sp>
      <p:sp>
        <p:nvSpPr>
          <p:cNvPr id="4" name="Text Placeholder 18">
            <a:extLst>
              <a:ext uri="{FF2B5EF4-FFF2-40B4-BE49-F238E27FC236}">
                <a16:creationId xmlns:a16="http://schemas.microsoft.com/office/drawing/2014/main" id="{CB646E45-EC27-DFA2-FD48-D7285224433B}"/>
              </a:ext>
            </a:extLst>
          </p:cNvPr>
          <p:cNvSpPr>
            <a:spLocks noGrp="1"/>
          </p:cNvSpPr>
          <p:nvPr>
            <p:ph type="body" sz="quarter" idx="11"/>
          </p:nvPr>
        </p:nvSpPr>
        <p:spPr>
          <a:xfrm>
            <a:off x="781050" y="3055938"/>
            <a:ext cx="4756150" cy="2034222"/>
          </a:xfrm>
        </p:spPr>
        <p:txBody>
          <a:bodyPr>
            <a:noAutofit/>
          </a:bodyPr>
          <a:lstStyle>
            <a:lvl1pPr marL="0" indent="0">
              <a:buNone/>
              <a:defRPr sz="8000" b="1"/>
            </a:lvl1pPr>
          </a:lstStyle>
          <a:p>
            <a:pPr lvl="0"/>
            <a:r>
              <a:rPr lang="en-US"/>
              <a:t>Click to edit Master text styles</a:t>
            </a:r>
          </a:p>
        </p:txBody>
      </p:sp>
      <p:pic>
        <p:nvPicPr>
          <p:cNvPr id="5" name="Picture 4" descr="A white lines on a black background&#10;&#10;Description automatically generated">
            <a:extLst>
              <a:ext uri="{FF2B5EF4-FFF2-40B4-BE49-F238E27FC236}">
                <a16:creationId xmlns:a16="http://schemas.microsoft.com/office/drawing/2014/main" id="{7B5882C0-1632-B4FB-AE78-7D2C858C6DC9}"/>
              </a:ext>
            </a:extLst>
          </p:cNvPr>
          <p:cNvPicPr>
            <a:picLocks noChangeAspect="1"/>
          </p:cNvPicPr>
          <p:nvPr userDrawn="1"/>
        </p:nvPicPr>
        <p:blipFill>
          <a:blip r:embed="rId2">
            <a:alphaModFix amt="13000"/>
          </a:blip>
          <a:stretch>
            <a:fillRect/>
          </a:stretch>
        </p:blipFill>
        <p:spPr>
          <a:xfrm>
            <a:off x="-1" y="5734800"/>
            <a:ext cx="3238712" cy="1123200"/>
          </a:xfrm>
          <a:prstGeom prst="rect">
            <a:avLst/>
          </a:prstGeom>
        </p:spPr>
      </p:pic>
    </p:spTree>
    <p:extLst>
      <p:ext uri="{BB962C8B-B14F-4D97-AF65-F5344CB8AC3E}">
        <p14:creationId xmlns:p14="http://schemas.microsoft.com/office/powerpoint/2010/main" val="603062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F9158B3-B1DA-564E-F2B4-B37CD50B0BAA}"/>
              </a:ext>
            </a:extLst>
          </p:cNvPr>
          <p:cNvSpPr/>
          <p:nvPr userDrawn="1"/>
        </p:nvSpPr>
        <p:spPr>
          <a:xfrm>
            <a:off x="0" y="0"/>
            <a:ext cx="6096000" cy="6858000"/>
          </a:xfrm>
          <a:prstGeom prst="rect">
            <a:avLst/>
          </a:prstGeom>
          <a:solidFill>
            <a:srgbClr val="FFD5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icture Placeholder 2">
            <a:extLst>
              <a:ext uri="{FF2B5EF4-FFF2-40B4-BE49-F238E27FC236}">
                <a16:creationId xmlns:a16="http://schemas.microsoft.com/office/drawing/2014/main" id="{466694B9-E054-712D-EDA9-8E8E40401B57}"/>
              </a:ext>
            </a:extLst>
          </p:cNvPr>
          <p:cNvSpPr>
            <a:spLocks noGrp="1"/>
          </p:cNvSpPr>
          <p:nvPr>
            <p:ph type="pic" idx="4294967295"/>
          </p:nvPr>
        </p:nvSpPr>
        <p:spPr>
          <a:xfrm>
            <a:off x="694960" y="574288"/>
            <a:ext cx="4706079" cy="5709424"/>
          </a:xfrm>
          <a:prstGeom prst="rect">
            <a:avLst/>
          </a:prstGeom>
        </p:spPr>
        <p:txBody>
          <a:bodyPr>
            <a:normAutofit/>
          </a:bodyPr>
          <a:lstStyle>
            <a:lvl1pPr marL="0" indent="0" algn="ctr">
              <a:buNone/>
              <a:defRPr sz="1600"/>
            </a:lvl1pPr>
          </a:lstStyle>
          <a:p>
            <a:r>
              <a:rPr lang="en-US"/>
              <a:t>Click icon to add picture</a:t>
            </a:r>
            <a:endParaRPr lang="en-US" dirty="0"/>
          </a:p>
        </p:txBody>
      </p:sp>
      <p:pic>
        <p:nvPicPr>
          <p:cNvPr id="22" name="Picture 21">
            <a:extLst>
              <a:ext uri="{FF2B5EF4-FFF2-40B4-BE49-F238E27FC236}">
                <a16:creationId xmlns:a16="http://schemas.microsoft.com/office/drawing/2014/main" id="{EE8E15C3-B533-AA82-0060-D99F4551E6A0}"/>
              </a:ext>
            </a:extLst>
          </p:cNvPr>
          <p:cNvPicPr>
            <a:picLocks noChangeAspect="1"/>
          </p:cNvPicPr>
          <p:nvPr userDrawn="1"/>
        </p:nvPicPr>
        <p:blipFill>
          <a:blip r:embed="rId2"/>
          <a:stretch>
            <a:fillRect/>
          </a:stretch>
        </p:blipFill>
        <p:spPr>
          <a:xfrm rot="152727">
            <a:off x="7205633" y="2080983"/>
            <a:ext cx="1197937" cy="156034"/>
          </a:xfrm>
          <a:prstGeom prst="rect">
            <a:avLst/>
          </a:prstGeom>
        </p:spPr>
      </p:pic>
      <p:sp>
        <p:nvSpPr>
          <p:cNvPr id="4" name="Text Placeholder 4">
            <a:extLst>
              <a:ext uri="{FF2B5EF4-FFF2-40B4-BE49-F238E27FC236}">
                <a16:creationId xmlns:a16="http://schemas.microsoft.com/office/drawing/2014/main" id="{AB8A2578-FB25-4FE0-0AF3-580B8EEDD670}"/>
              </a:ext>
            </a:extLst>
          </p:cNvPr>
          <p:cNvSpPr>
            <a:spLocks noGrp="1"/>
          </p:cNvSpPr>
          <p:nvPr>
            <p:ph type="body" sz="quarter" idx="13"/>
          </p:nvPr>
        </p:nvSpPr>
        <p:spPr>
          <a:xfrm>
            <a:off x="7004517" y="3830320"/>
            <a:ext cx="4492524" cy="2336304"/>
          </a:xfrm>
        </p:spPr>
        <p:txBody>
          <a:bodyPr>
            <a:normAutofit/>
          </a:bodyPr>
          <a:lstStyle>
            <a:lvl1pPr marL="0" indent="0">
              <a:buNone/>
              <a:defRPr sz="2000"/>
            </a:lvl1pPr>
          </a:lstStyle>
          <a:p>
            <a:pPr lvl="0"/>
            <a:r>
              <a:rPr lang="en-US"/>
              <a:t>Click to edit Master text styles</a:t>
            </a:r>
          </a:p>
        </p:txBody>
      </p:sp>
      <p:sp>
        <p:nvSpPr>
          <p:cNvPr id="5" name="Text Placeholder 20">
            <a:extLst>
              <a:ext uri="{FF2B5EF4-FFF2-40B4-BE49-F238E27FC236}">
                <a16:creationId xmlns:a16="http://schemas.microsoft.com/office/drawing/2014/main" id="{4B2975CA-937D-8D9C-A2E6-93B32309C9FD}"/>
              </a:ext>
            </a:extLst>
          </p:cNvPr>
          <p:cNvSpPr>
            <a:spLocks noGrp="1"/>
          </p:cNvSpPr>
          <p:nvPr>
            <p:ph type="body" sz="quarter" idx="12"/>
          </p:nvPr>
        </p:nvSpPr>
        <p:spPr>
          <a:xfrm>
            <a:off x="7004517" y="802640"/>
            <a:ext cx="4750604" cy="1444580"/>
          </a:xfrm>
          <a:prstGeom prst="rect">
            <a:avLst/>
          </a:prstGeom>
        </p:spPr>
        <p:txBody>
          <a:bodyPr anchor="b">
            <a:normAutofit/>
          </a:bodyPr>
          <a:lstStyle>
            <a:lvl1pPr marL="0" indent="0">
              <a:buNone/>
              <a:defRPr sz="5000" b="1">
                <a:latin typeface="+mj-lt"/>
              </a:defRPr>
            </a:lvl1pPr>
            <a:lvl2pPr marL="457200" indent="0">
              <a:buNone/>
              <a:defRPr sz="5000" b="1"/>
            </a:lvl2pPr>
          </a:lstStyle>
          <a:p>
            <a:pPr lvl="0"/>
            <a:r>
              <a:rPr lang="en-US"/>
              <a:t>Click to edit Master text styles</a:t>
            </a:r>
          </a:p>
        </p:txBody>
      </p:sp>
      <p:sp>
        <p:nvSpPr>
          <p:cNvPr id="2" name="Text Placeholder 4">
            <a:extLst>
              <a:ext uri="{FF2B5EF4-FFF2-40B4-BE49-F238E27FC236}">
                <a16:creationId xmlns:a16="http://schemas.microsoft.com/office/drawing/2014/main" id="{DDE73339-DD53-EB6D-3B23-D114AA9500EA}"/>
              </a:ext>
            </a:extLst>
          </p:cNvPr>
          <p:cNvSpPr>
            <a:spLocks noGrp="1"/>
          </p:cNvSpPr>
          <p:nvPr>
            <p:ph type="body" sz="quarter" idx="14"/>
          </p:nvPr>
        </p:nvSpPr>
        <p:spPr>
          <a:xfrm>
            <a:off x="7004517" y="2418080"/>
            <a:ext cx="4492524" cy="894080"/>
          </a:xfrm>
        </p:spPr>
        <p:txBody>
          <a:bodyPr anchor="ctr">
            <a:normAutofit/>
          </a:bodyPr>
          <a:lstStyle>
            <a:lvl1pPr marL="0" indent="0">
              <a:buNone/>
              <a:defRPr sz="2000" b="1"/>
            </a:lvl1pPr>
          </a:lstStyle>
          <a:p>
            <a:pPr lvl="0"/>
            <a:r>
              <a:rPr lang="en-US"/>
              <a:t>Click to edit Master text styles</a:t>
            </a:r>
          </a:p>
        </p:txBody>
      </p:sp>
      <p:pic>
        <p:nvPicPr>
          <p:cNvPr id="18" name="Picture 17" descr="A white lines on a black background&#10;&#10;Description automatically generated">
            <a:extLst>
              <a:ext uri="{FF2B5EF4-FFF2-40B4-BE49-F238E27FC236}">
                <a16:creationId xmlns:a16="http://schemas.microsoft.com/office/drawing/2014/main" id="{B0B59A7C-F3ED-EA7E-2149-BE20C3F67447}"/>
              </a:ext>
            </a:extLst>
          </p:cNvPr>
          <p:cNvPicPr>
            <a:picLocks noChangeAspect="1"/>
          </p:cNvPicPr>
          <p:nvPr userDrawn="1"/>
        </p:nvPicPr>
        <p:blipFill>
          <a:blip r:embed="rId3">
            <a:alphaModFix amt="13000"/>
          </a:blip>
          <a:stretch>
            <a:fillRect/>
          </a:stretch>
        </p:blipFill>
        <p:spPr>
          <a:xfrm>
            <a:off x="-1" y="5734800"/>
            <a:ext cx="3238712" cy="1123200"/>
          </a:xfrm>
          <a:prstGeom prst="rect">
            <a:avLst/>
          </a:prstGeom>
        </p:spPr>
      </p:pic>
    </p:spTree>
    <p:extLst>
      <p:ext uri="{BB962C8B-B14F-4D97-AF65-F5344CB8AC3E}">
        <p14:creationId xmlns:p14="http://schemas.microsoft.com/office/powerpoint/2010/main" val="705764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Picture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97898FA-E615-7DB4-47E8-7E11CCC3515C}"/>
              </a:ext>
            </a:extLst>
          </p:cNvPr>
          <p:cNvSpPr/>
          <p:nvPr userDrawn="1"/>
        </p:nvSpPr>
        <p:spPr>
          <a:xfrm>
            <a:off x="5360670" y="1707356"/>
            <a:ext cx="6831330" cy="515064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1121F973-092A-12D7-9BE5-6F2EF7497E2F}"/>
              </a:ext>
            </a:extLst>
          </p:cNvPr>
          <p:cNvPicPr>
            <a:picLocks noChangeAspect="1"/>
          </p:cNvPicPr>
          <p:nvPr userDrawn="1"/>
        </p:nvPicPr>
        <p:blipFill>
          <a:blip r:embed="rId2">
            <a:alphaModFix amt="4000"/>
          </a:blip>
          <a:stretch>
            <a:fillRect/>
          </a:stretch>
        </p:blipFill>
        <p:spPr>
          <a:xfrm>
            <a:off x="0" y="5733218"/>
            <a:ext cx="3254826" cy="1128788"/>
          </a:xfrm>
          <a:prstGeom prst="rect">
            <a:avLst/>
          </a:prstGeom>
        </p:spPr>
      </p:pic>
      <p:sp>
        <p:nvSpPr>
          <p:cNvPr id="3" name="Text Placeholder 20">
            <a:extLst>
              <a:ext uri="{FF2B5EF4-FFF2-40B4-BE49-F238E27FC236}">
                <a16:creationId xmlns:a16="http://schemas.microsoft.com/office/drawing/2014/main" id="{60C4778B-67FC-D74E-C002-251922033F84}"/>
              </a:ext>
            </a:extLst>
          </p:cNvPr>
          <p:cNvSpPr>
            <a:spLocks noGrp="1"/>
          </p:cNvSpPr>
          <p:nvPr>
            <p:ph type="body" sz="quarter" idx="11"/>
          </p:nvPr>
        </p:nvSpPr>
        <p:spPr>
          <a:xfrm>
            <a:off x="6173225" y="2450992"/>
            <a:ext cx="5298685" cy="1480927"/>
          </a:xfrm>
          <a:prstGeom prst="rect">
            <a:avLst/>
          </a:prstGeom>
        </p:spPr>
        <p:txBody>
          <a:bodyPr anchor="b">
            <a:normAutofit/>
          </a:bodyPr>
          <a:lstStyle>
            <a:lvl1pPr marL="0" indent="0">
              <a:buNone/>
              <a:defRPr sz="5000" b="1">
                <a:latin typeface="+mj-lt"/>
              </a:defRPr>
            </a:lvl1pPr>
            <a:lvl2pPr marL="457200" indent="0">
              <a:buNone/>
              <a:defRPr sz="5000" b="1"/>
            </a:lvl2pPr>
          </a:lstStyle>
          <a:p>
            <a:pPr lvl="0"/>
            <a:r>
              <a:rPr lang="en-US"/>
              <a:t>Click to edit Master text styles</a:t>
            </a:r>
          </a:p>
        </p:txBody>
      </p:sp>
      <p:sp>
        <p:nvSpPr>
          <p:cNvPr id="5" name="Text Placeholder 4">
            <a:extLst>
              <a:ext uri="{FF2B5EF4-FFF2-40B4-BE49-F238E27FC236}">
                <a16:creationId xmlns:a16="http://schemas.microsoft.com/office/drawing/2014/main" id="{5C5F2681-3E49-2BE3-0E94-7C81DFC15DA3}"/>
              </a:ext>
            </a:extLst>
          </p:cNvPr>
          <p:cNvSpPr>
            <a:spLocks noGrp="1"/>
          </p:cNvSpPr>
          <p:nvPr>
            <p:ph type="body" sz="quarter" idx="12"/>
          </p:nvPr>
        </p:nvSpPr>
        <p:spPr>
          <a:xfrm>
            <a:off x="6173225" y="4064697"/>
            <a:ext cx="5297487" cy="778192"/>
          </a:xfrm>
        </p:spPr>
        <p:txBody>
          <a:bodyPr>
            <a:normAutofit/>
          </a:bodyPr>
          <a:lstStyle>
            <a:lvl1pPr marL="0" indent="0">
              <a:buNone/>
              <a:defRPr sz="1800"/>
            </a:lvl1pPr>
          </a:lstStyle>
          <a:p>
            <a:pPr lvl="0"/>
            <a:r>
              <a:rPr lang="en-US"/>
              <a:t>Click to edit Master text styles</a:t>
            </a:r>
          </a:p>
        </p:txBody>
      </p:sp>
      <p:sp>
        <p:nvSpPr>
          <p:cNvPr id="14" name="Freeform 13">
            <a:extLst>
              <a:ext uri="{FF2B5EF4-FFF2-40B4-BE49-F238E27FC236}">
                <a16:creationId xmlns:a16="http://schemas.microsoft.com/office/drawing/2014/main" id="{A51EB7A9-1961-8695-D729-DF095FDC095C}"/>
              </a:ext>
            </a:extLst>
          </p:cNvPr>
          <p:cNvSpPr>
            <a:spLocks noGrp="1"/>
          </p:cNvSpPr>
          <p:nvPr>
            <p:ph type="pic" sz="quarter" idx="10"/>
          </p:nvPr>
        </p:nvSpPr>
        <p:spPr>
          <a:xfrm>
            <a:off x="0" y="560388"/>
            <a:ext cx="6151563" cy="5757862"/>
          </a:xfrm>
          <a:custGeom>
            <a:avLst/>
            <a:gdLst>
              <a:gd name="connsiteX0" fmla="*/ 0 w 6151563"/>
              <a:gd name="connsiteY0" fmla="*/ 0 h 5757862"/>
              <a:gd name="connsiteX1" fmla="*/ 6151563 w 6151563"/>
              <a:gd name="connsiteY1" fmla="*/ 0 h 5757862"/>
              <a:gd name="connsiteX2" fmla="*/ 6151563 w 6151563"/>
              <a:gd name="connsiteY2" fmla="*/ 1154112 h 5757862"/>
              <a:gd name="connsiteX3" fmla="*/ 5360670 w 6151563"/>
              <a:gd name="connsiteY3" fmla="*/ 1154112 h 5757862"/>
              <a:gd name="connsiteX4" fmla="*/ 5360670 w 6151563"/>
              <a:gd name="connsiteY4" fmla="*/ 5757862 h 5757862"/>
              <a:gd name="connsiteX5" fmla="*/ 0 w 6151563"/>
              <a:gd name="connsiteY5" fmla="*/ 5757862 h 5757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51563" h="5757862">
                <a:moveTo>
                  <a:pt x="0" y="0"/>
                </a:moveTo>
                <a:lnTo>
                  <a:pt x="6151563" y="0"/>
                </a:lnTo>
                <a:lnTo>
                  <a:pt x="6151563" y="1154112"/>
                </a:lnTo>
                <a:lnTo>
                  <a:pt x="5360670" y="1154112"/>
                </a:lnTo>
                <a:lnTo>
                  <a:pt x="5360670" y="5757862"/>
                </a:lnTo>
                <a:lnTo>
                  <a:pt x="0" y="5757862"/>
                </a:lnTo>
                <a:close/>
              </a:path>
            </a:pathLst>
          </a:custGeom>
        </p:spPr>
        <p:txBody>
          <a:bodyPr wrap="square" anchor="t">
            <a:noAutofit/>
          </a:bodyPr>
          <a:lstStyle>
            <a:lvl1pPr marL="0" indent="0" algn="ctr">
              <a:buFontTx/>
              <a:buNone/>
              <a:defRPr sz="1600"/>
            </a:lvl1pPr>
          </a:lstStyle>
          <a:p>
            <a:r>
              <a:rPr lang="en-US"/>
              <a:t>Click icon to add picture</a:t>
            </a:r>
            <a:endParaRPr lang="en-US" dirty="0"/>
          </a:p>
        </p:txBody>
      </p:sp>
    </p:spTree>
    <p:extLst>
      <p:ext uri="{BB962C8B-B14F-4D97-AF65-F5344CB8AC3E}">
        <p14:creationId xmlns:p14="http://schemas.microsoft.com/office/powerpoint/2010/main" val="2259490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C9B035C-A450-A1E6-BAEF-E3D6F66499CB}"/>
              </a:ext>
            </a:extLst>
          </p:cNvPr>
          <p:cNvSpPr/>
          <p:nvPr userDrawn="1"/>
        </p:nvSpPr>
        <p:spPr>
          <a:xfrm>
            <a:off x="5151862" y="0"/>
            <a:ext cx="7040137" cy="2057648"/>
          </a:xfrm>
          <a:prstGeom prst="rect">
            <a:avLst/>
          </a:prstGeom>
          <a:solidFill>
            <a:srgbClr val="FFD5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white lines on a black background&#10;&#10;Description automatically generated">
            <a:extLst>
              <a:ext uri="{FF2B5EF4-FFF2-40B4-BE49-F238E27FC236}">
                <a16:creationId xmlns:a16="http://schemas.microsoft.com/office/drawing/2014/main" id="{5801E9B4-F873-B006-C748-7A47DF97E7D3}"/>
              </a:ext>
            </a:extLst>
          </p:cNvPr>
          <p:cNvPicPr>
            <a:picLocks noChangeAspect="1"/>
          </p:cNvPicPr>
          <p:nvPr userDrawn="1"/>
        </p:nvPicPr>
        <p:blipFill>
          <a:blip r:embed="rId2">
            <a:alphaModFix amt="13000"/>
          </a:blip>
          <a:stretch>
            <a:fillRect/>
          </a:stretch>
        </p:blipFill>
        <p:spPr>
          <a:xfrm>
            <a:off x="0" y="5652819"/>
            <a:ext cx="3475102" cy="1205181"/>
          </a:xfrm>
          <a:prstGeom prst="rect">
            <a:avLst/>
          </a:prstGeom>
        </p:spPr>
      </p:pic>
      <p:sp>
        <p:nvSpPr>
          <p:cNvPr id="4" name="Text Placeholder 20">
            <a:extLst>
              <a:ext uri="{FF2B5EF4-FFF2-40B4-BE49-F238E27FC236}">
                <a16:creationId xmlns:a16="http://schemas.microsoft.com/office/drawing/2014/main" id="{A3110C9A-9204-A6EA-2737-01D909697443}"/>
              </a:ext>
            </a:extLst>
          </p:cNvPr>
          <p:cNvSpPr>
            <a:spLocks noGrp="1"/>
          </p:cNvSpPr>
          <p:nvPr>
            <p:ph type="body" sz="quarter" idx="12"/>
          </p:nvPr>
        </p:nvSpPr>
        <p:spPr>
          <a:xfrm>
            <a:off x="5712874" y="142927"/>
            <a:ext cx="5659121" cy="1444580"/>
          </a:xfrm>
          <a:prstGeom prst="rect">
            <a:avLst/>
          </a:prstGeom>
        </p:spPr>
        <p:txBody>
          <a:bodyPr anchor="b">
            <a:normAutofit/>
          </a:bodyPr>
          <a:lstStyle>
            <a:lvl1pPr marL="0" indent="0">
              <a:buNone/>
              <a:defRPr sz="5000" b="1"/>
            </a:lvl1pPr>
            <a:lvl2pPr marL="457200" indent="0">
              <a:buNone/>
              <a:defRPr sz="5000" b="1"/>
            </a:lvl2pPr>
          </a:lstStyle>
          <a:p>
            <a:pPr lvl="0"/>
            <a:r>
              <a:rPr lang="en-US"/>
              <a:t>Click to edit Master text styles</a:t>
            </a:r>
          </a:p>
        </p:txBody>
      </p:sp>
      <p:sp>
        <p:nvSpPr>
          <p:cNvPr id="5" name="Text Placeholder 27">
            <a:extLst>
              <a:ext uri="{FF2B5EF4-FFF2-40B4-BE49-F238E27FC236}">
                <a16:creationId xmlns:a16="http://schemas.microsoft.com/office/drawing/2014/main" id="{D44957C4-B5F1-97AB-8087-EEC5ADFF38BC}"/>
              </a:ext>
            </a:extLst>
          </p:cNvPr>
          <p:cNvSpPr>
            <a:spLocks noGrp="1"/>
          </p:cNvSpPr>
          <p:nvPr>
            <p:ph type="body" sz="quarter" idx="14"/>
          </p:nvPr>
        </p:nvSpPr>
        <p:spPr>
          <a:xfrm>
            <a:off x="5712873" y="2561945"/>
            <a:ext cx="5659120" cy="3432455"/>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a:extLst>
              <a:ext uri="{FF2B5EF4-FFF2-40B4-BE49-F238E27FC236}">
                <a16:creationId xmlns:a16="http://schemas.microsoft.com/office/drawing/2014/main" id="{DFD24D04-D7FB-5F81-7564-4B18BCCAEC37}"/>
              </a:ext>
            </a:extLst>
          </p:cNvPr>
          <p:cNvSpPr>
            <a:spLocks noGrp="1"/>
          </p:cNvSpPr>
          <p:nvPr>
            <p:ph type="pic" sz="quarter" idx="15"/>
          </p:nvPr>
        </p:nvSpPr>
        <p:spPr>
          <a:xfrm>
            <a:off x="0" y="0"/>
            <a:ext cx="5151438" cy="6858000"/>
          </a:xfrm>
        </p:spPr>
        <p:txBody>
          <a:bodyPr>
            <a:normAutofit/>
          </a:bodyPr>
          <a:lstStyle>
            <a:lvl1pPr marL="0" indent="0" algn="ctr">
              <a:buNone/>
              <a:defRPr sz="1600"/>
            </a:lvl1pPr>
          </a:lstStyle>
          <a:p>
            <a:r>
              <a:rPr lang="en-US"/>
              <a:t>Click icon to add picture</a:t>
            </a:r>
          </a:p>
        </p:txBody>
      </p:sp>
    </p:spTree>
    <p:extLst>
      <p:ext uri="{BB962C8B-B14F-4D97-AF65-F5344CB8AC3E}">
        <p14:creationId xmlns:p14="http://schemas.microsoft.com/office/powerpoint/2010/main" val="2648356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Picture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97898FA-E615-7DB4-47E8-7E11CCC3515C}"/>
              </a:ext>
            </a:extLst>
          </p:cNvPr>
          <p:cNvSpPr/>
          <p:nvPr userDrawn="1"/>
        </p:nvSpPr>
        <p:spPr>
          <a:xfrm>
            <a:off x="0" y="5729212"/>
            <a:ext cx="12192000" cy="112878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0">
            <a:extLst>
              <a:ext uri="{FF2B5EF4-FFF2-40B4-BE49-F238E27FC236}">
                <a16:creationId xmlns:a16="http://schemas.microsoft.com/office/drawing/2014/main" id="{60C4778B-67FC-D74E-C002-251922033F84}"/>
              </a:ext>
            </a:extLst>
          </p:cNvPr>
          <p:cNvSpPr>
            <a:spLocks noGrp="1"/>
          </p:cNvSpPr>
          <p:nvPr>
            <p:ph type="body" sz="quarter" idx="11"/>
          </p:nvPr>
        </p:nvSpPr>
        <p:spPr>
          <a:xfrm>
            <a:off x="6522439" y="1345523"/>
            <a:ext cx="5298685" cy="1480927"/>
          </a:xfrm>
          <a:prstGeom prst="rect">
            <a:avLst/>
          </a:prstGeom>
        </p:spPr>
        <p:txBody>
          <a:bodyPr anchor="b">
            <a:normAutofit/>
          </a:bodyPr>
          <a:lstStyle>
            <a:lvl1pPr marL="0" indent="0">
              <a:buNone/>
              <a:defRPr sz="5000" b="1">
                <a:latin typeface="+mj-lt"/>
              </a:defRPr>
            </a:lvl1pPr>
            <a:lvl2pPr marL="457200" indent="0">
              <a:buNone/>
              <a:defRPr sz="5000" b="1"/>
            </a:lvl2pPr>
          </a:lstStyle>
          <a:p>
            <a:pPr lvl="0"/>
            <a:r>
              <a:rPr lang="en-US"/>
              <a:t>Click to edit Master text styles</a:t>
            </a:r>
          </a:p>
        </p:txBody>
      </p:sp>
      <p:sp>
        <p:nvSpPr>
          <p:cNvPr id="5" name="Text Placeholder 4">
            <a:extLst>
              <a:ext uri="{FF2B5EF4-FFF2-40B4-BE49-F238E27FC236}">
                <a16:creationId xmlns:a16="http://schemas.microsoft.com/office/drawing/2014/main" id="{5C5F2681-3E49-2BE3-0E94-7C81DFC15DA3}"/>
              </a:ext>
            </a:extLst>
          </p:cNvPr>
          <p:cNvSpPr>
            <a:spLocks noGrp="1"/>
          </p:cNvSpPr>
          <p:nvPr>
            <p:ph type="body" sz="quarter" idx="12"/>
          </p:nvPr>
        </p:nvSpPr>
        <p:spPr>
          <a:xfrm>
            <a:off x="6522439" y="2959228"/>
            <a:ext cx="5297487" cy="2417990"/>
          </a:xfrm>
        </p:spPr>
        <p:txBody>
          <a:bodyPr>
            <a:normAutofit/>
          </a:bodyPr>
          <a:lstStyle>
            <a:lvl1pPr marL="0" indent="0">
              <a:buNone/>
              <a:defRPr sz="1800"/>
            </a:lvl1pPr>
          </a:lstStyle>
          <a:p>
            <a:pPr lvl="0"/>
            <a:r>
              <a:rPr lang="en-US"/>
              <a:t>Click to edit Master text styles</a:t>
            </a:r>
          </a:p>
        </p:txBody>
      </p:sp>
      <p:pic>
        <p:nvPicPr>
          <p:cNvPr id="6" name="Picture 5" descr="A white lines on a black background&#10;&#10;Description automatically generated">
            <a:extLst>
              <a:ext uri="{FF2B5EF4-FFF2-40B4-BE49-F238E27FC236}">
                <a16:creationId xmlns:a16="http://schemas.microsoft.com/office/drawing/2014/main" id="{29F10B9B-A8BE-B5E4-6BA0-73B90C0779E0}"/>
              </a:ext>
            </a:extLst>
          </p:cNvPr>
          <p:cNvPicPr>
            <a:picLocks noChangeAspect="1"/>
          </p:cNvPicPr>
          <p:nvPr userDrawn="1"/>
        </p:nvPicPr>
        <p:blipFill>
          <a:blip r:embed="rId2">
            <a:alphaModFix amt="30000"/>
          </a:blip>
          <a:stretch>
            <a:fillRect/>
          </a:stretch>
        </p:blipFill>
        <p:spPr>
          <a:xfrm>
            <a:off x="8937174" y="5728094"/>
            <a:ext cx="3254826" cy="1128788"/>
          </a:xfrm>
          <a:prstGeom prst="rect">
            <a:avLst/>
          </a:prstGeom>
        </p:spPr>
      </p:pic>
      <p:sp>
        <p:nvSpPr>
          <p:cNvPr id="15" name="Picture Placeholder 13">
            <a:extLst>
              <a:ext uri="{FF2B5EF4-FFF2-40B4-BE49-F238E27FC236}">
                <a16:creationId xmlns:a16="http://schemas.microsoft.com/office/drawing/2014/main" id="{AE859FD7-6961-C64A-4C0D-D36227E5A966}"/>
              </a:ext>
            </a:extLst>
          </p:cNvPr>
          <p:cNvSpPr>
            <a:spLocks noGrp="1"/>
          </p:cNvSpPr>
          <p:nvPr>
            <p:ph type="pic" sz="quarter" idx="10"/>
          </p:nvPr>
        </p:nvSpPr>
        <p:spPr>
          <a:xfrm>
            <a:off x="614149" y="560388"/>
            <a:ext cx="5537414" cy="5744878"/>
          </a:xfrm>
        </p:spPr>
        <p:txBody>
          <a:bodyPr anchor="t">
            <a:normAutofit/>
          </a:bodyPr>
          <a:lstStyle>
            <a:lvl1pPr marL="0" indent="0" algn="ctr">
              <a:buFontTx/>
              <a:buNone/>
              <a:defRPr sz="1600"/>
            </a:lvl1pPr>
          </a:lstStyle>
          <a:p>
            <a:r>
              <a:rPr lang="en-US"/>
              <a:t>Click icon to add picture</a:t>
            </a:r>
            <a:endParaRPr lang="en-US" dirty="0"/>
          </a:p>
        </p:txBody>
      </p:sp>
    </p:spTree>
    <p:extLst>
      <p:ext uri="{BB962C8B-B14F-4D97-AF65-F5344CB8AC3E}">
        <p14:creationId xmlns:p14="http://schemas.microsoft.com/office/powerpoint/2010/main" val="2219715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3 Icons">
    <p:spTree>
      <p:nvGrpSpPr>
        <p:cNvPr id="1" name=""/>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714FB901-325E-EFE9-1144-70C69683726B}"/>
              </a:ext>
            </a:extLst>
          </p:cNvPr>
          <p:cNvPicPr>
            <a:picLocks noChangeAspect="1"/>
          </p:cNvPicPr>
          <p:nvPr userDrawn="1"/>
        </p:nvPicPr>
        <p:blipFill>
          <a:blip r:embed="rId2">
            <a:alphaModFix amt="4000"/>
          </a:blip>
          <a:stretch>
            <a:fillRect/>
          </a:stretch>
        </p:blipFill>
        <p:spPr>
          <a:xfrm>
            <a:off x="0" y="5729212"/>
            <a:ext cx="3254826" cy="1128788"/>
          </a:xfrm>
          <a:prstGeom prst="rect">
            <a:avLst/>
          </a:prstGeom>
        </p:spPr>
      </p:pic>
      <p:sp>
        <p:nvSpPr>
          <p:cNvPr id="21" name="Text Placeholder 20">
            <a:extLst>
              <a:ext uri="{FF2B5EF4-FFF2-40B4-BE49-F238E27FC236}">
                <a16:creationId xmlns:a16="http://schemas.microsoft.com/office/drawing/2014/main" id="{82D469CC-A61D-E0B6-5208-9CA393B853EB}"/>
              </a:ext>
            </a:extLst>
          </p:cNvPr>
          <p:cNvSpPr>
            <a:spLocks noGrp="1"/>
          </p:cNvSpPr>
          <p:nvPr>
            <p:ph type="body" sz="quarter" idx="13" hasCustomPrompt="1"/>
          </p:nvPr>
        </p:nvSpPr>
        <p:spPr>
          <a:xfrm>
            <a:off x="424389" y="6418855"/>
            <a:ext cx="4860925" cy="248073"/>
          </a:xfrm>
        </p:spPr>
        <p:txBody>
          <a:bodyPr>
            <a:normAutofit/>
          </a:bodyPr>
          <a:lstStyle>
            <a:lvl1pPr marL="0" indent="0">
              <a:buNone/>
              <a:defRPr sz="1400"/>
            </a:lvl1pPr>
            <a:lvl2pPr marL="457200" indent="0">
              <a:buNone/>
              <a:defRPr/>
            </a:lvl2pPr>
          </a:lstStyle>
          <a:p>
            <a:pPr lvl="0"/>
            <a:r>
              <a:rPr lang="en-GB" dirty="0"/>
              <a:t>Click to edit text</a:t>
            </a:r>
          </a:p>
        </p:txBody>
      </p:sp>
      <p:sp>
        <p:nvSpPr>
          <p:cNvPr id="3" name="Text Placeholder 4">
            <a:extLst>
              <a:ext uri="{FF2B5EF4-FFF2-40B4-BE49-F238E27FC236}">
                <a16:creationId xmlns:a16="http://schemas.microsoft.com/office/drawing/2014/main" id="{0457AD5D-B718-541B-1988-D8850E78A166}"/>
              </a:ext>
            </a:extLst>
          </p:cNvPr>
          <p:cNvSpPr>
            <a:spLocks noGrp="1"/>
          </p:cNvSpPr>
          <p:nvPr>
            <p:ph type="body" sz="quarter" idx="14"/>
          </p:nvPr>
        </p:nvSpPr>
        <p:spPr>
          <a:xfrm>
            <a:off x="751114" y="4690142"/>
            <a:ext cx="3162300" cy="1476481"/>
          </a:xfrm>
        </p:spPr>
        <p:txBody>
          <a:bodyPr>
            <a:normAutofit/>
          </a:bodyPr>
          <a:lstStyle>
            <a:lvl1pPr marL="0" indent="0" algn="ctr">
              <a:buNone/>
              <a:defRPr sz="1800"/>
            </a:lvl1pPr>
          </a:lstStyle>
          <a:p>
            <a:pPr lvl="0"/>
            <a:r>
              <a:rPr lang="en-US"/>
              <a:t>Click to edit Master text styles</a:t>
            </a:r>
          </a:p>
        </p:txBody>
      </p:sp>
      <p:sp>
        <p:nvSpPr>
          <p:cNvPr id="5" name="Text Placeholder 4">
            <a:extLst>
              <a:ext uri="{FF2B5EF4-FFF2-40B4-BE49-F238E27FC236}">
                <a16:creationId xmlns:a16="http://schemas.microsoft.com/office/drawing/2014/main" id="{EDF5FA04-788D-0787-82FC-F65D83BB0CB0}"/>
              </a:ext>
            </a:extLst>
          </p:cNvPr>
          <p:cNvSpPr>
            <a:spLocks noGrp="1"/>
          </p:cNvSpPr>
          <p:nvPr>
            <p:ph type="body" sz="quarter" idx="15"/>
          </p:nvPr>
        </p:nvSpPr>
        <p:spPr>
          <a:xfrm>
            <a:off x="751114" y="4141503"/>
            <a:ext cx="3162300" cy="548640"/>
          </a:xfrm>
        </p:spPr>
        <p:txBody>
          <a:bodyPr anchor="ctr">
            <a:noAutofit/>
          </a:bodyPr>
          <a:lstStyle>
            <a:lvl1pPr marL="0" indent="0" algn="ctr">
              <a:buNone/>
              <a:defRPr sz="2200" b="1"/>
            </a:lvl1pPr>
          </a:lstStyle>
          <a:p>
            <a:pPr lvl="0"/>
            <a:r>
              <a:rPr lang="en-US"/>
              <a:t>Click to edit Master text styles</a:t>
            </a:r>
          </a:p>
        </p:txBody>
      </p:sp>
      <p:sp>
        <p:nvSpPr>
          <p:cNvPr id="6" name="Text Placeholder 4">
            <a:extLst>
              <a:ext uri="{FF2B5EF4-FFF2-40B4-BE49-F238E27FC236}">
                <a16:creationId xmlns:a16="http://schemas.microsoft.com/office/drawing/2014/main" id="{D7647219-B64A-8562-FB96-F447E600CD21}"/>
              </a:ext>
            </a:extLst>
          </p:cNvPr>
          <p:cNvSpPr>
            <a:spLocks noGrp="1"/>
          </p:cNvSpPr>
          <p:nvPr>
            <p:ph type="body" sz="quarter" idx="16"/>
          </p:nvPr>
        </p:nvSpPr>
        <p:spPr>
          <a:xfrm>
            <a:off x="4514850" y="4690142"/>
            <a:ext cx="3162300" cy="1476481"/>
          </a:xfrm>
        </p:spPr>
        <p:txBody>
          <a:bodyPr>
            <a:normAutofit/>
          </a:bodyPr>
          <a:lstStyle>
            <a:lvl1pPr marL="0" indent="0" algn="ctr">
              <a:buNone/>
              <a:defRPr sz="1800"/>
            </a:lvl1pPr>
          </a:lstStyle>
          <a:p>
            <a:pPr lvl="0"/>
            <a:r>
              <a:rPr lang="en-US"/>
              <a:t>Click to edit Master text styles</a:t>
            </a:r>
          </a:p>
        </p:txBody>
      </p:sp>
      <p:sp>
        <p:nvSpPr>
          <p:cNvPr id="9" name="Text Placeholder 4">
            <a:extLst>
              <a:ext uri="{FF2B5EF4-FFF2-40B4-BE49-F238E27FC236}">
                <a16:creationId xmlns:a16="http://schemas.microsoft.com/office/drawing/2014/main" id="{D3DB2CCC-012E-E7EC-EF7F-D5D203860DC3}"/>
              </a:ext>
            </a:extLst>
          </p:cNvPr>
          <p:cNvSpPr>
            <a:spLocks noGrp="1"/>
          </p:cNvSpPr>
          <p:nvPr>
            <p:ph type="body" sz="quarter" idx="17"/>
          </p:nvPr>
        </p:nvSpPr>
        <p:spPr>
          <a:xfrm>
            <a:off x="4514850" y="4141503"/>
            <a:ext cx="3162300" cy="548640"/>
          </a:xfrm>
        </p:spPr>
        <p:txBody>
          <a:bodyPr anchor="ctr">
            <a:noAutofit/>
          </a:bodyPr>
          <a:lstStyle>
            <a:lvl1pPr marL="0" indent="0" algn="ctr">
              <a:buNone/>
              <a:defRPr sz="2200" b="1"/>
            </a:lvl1pPr>
          </a:lstStyle>
          <a:p>
            <a:pPr lvl="0"/>
            <a:r>
              <a:rPr lang="en-US"/>
              <a:t>Click to edit Master text styles</a:t>
            </a:r>
          </a:p>
        </p:txBody>
      </p:sp>
      <p:sp>
        <p:nvSpPr>
          <p:cNvPr id="16" name="Text Placeholder 4">
            <a:extLst>
              <a:ext uri="{FF2B5EF4-FFF2-40B4-BE49-F238E27FC236}">
                <a16:creationId xmlns:a16="http://schemas.microsoft.com/office/drawing/2014/main" id="{815A27DD-98F2-BC92-20EA-14122FBA18FA}"/>
              </a:ext>
            </a:extLst>
          </p:cNvPr>
          <p:cNvSpPr>
            <a:spLocks noGrp="1"/>
          </p:cNvSpPr>
          <p:nvPr>
            <p:ph type="body" sz="quarter" idx="18"/>
          </p:nvPr>
        </p:nvSpPr>
        <p:spPr>
          <a:xfrm>
            <a:off x="8375650" y="4690142"/>
            <a:ext cx="3162300" cy="1476481"/>
          </a:xfrm>
        </p:spPr>
        <p:txBody>
          <a:bodyPr>
            <a:normAutofit/>
          </a:bodyPr>
          <a:lstStyle>
            <a:lvl1pPr marL="0" indent="0" algn="ctr">
              <a:buNone/>
              <a:defRPr sz="1800"/>
            </a:lvl1pPr>
          </a:lstStyle>
          <a:p>
            <a:pPr lvl="0"/>
            <a:r>
              <a:rPr lang="en-US"/>
              <a:t>Click to edit Master text styles</a:t>
            </a:r>
          </a:p>
        </p:txBody>
      </p:sp>
      <p:sp>
        <p:nvSpPr>
          <p:cNvPr id="17" name="Text Placeholder 4">
            <a:extLst>
              <a:ext uri="{FF2B5EF4-FFF2-40B4-BE49-F238E27FC236}">
                <a16:creationId xmlns:a16="http://schemas.microsoft.com/office/drawing/2014/main" id="{EEC74E1D-1883-0A52-11F9-1ED02618A67C}"/>
              </a:ext>
            </a:extLst>
          </p:cNvPr>
          <p:cNvSpPr>
            <a:spLocks noGrp="1"/>
          </p:cNvSpPr>
          <p:nvPr>
            <p:ph type="body" sz="quarter" idx="19"/>
          </p:nvPr>
        </p:nvSpPr>
        <p:spPr>
          <a:xfrm>
            <a:off x="8375650" y="4141503"/>
            <a:ext cx="3162300" cy="548640"/>
          </a:xfrm>
        </p:spPr>
        <p:txBody>
          <a:bodyPr anchor="ctr">
            <a:noAutofit/>
          </a:bodyPr>
          <a:lstStyle>
            <a:lvl1pPr marL="0" indent="0" algn="ctr">
              <a:buNone/>
              <a:defRPr sz="2200" b="1"/>
            </a:lvl1pPr>
          </a:lstStyle>
          <a:p>
            <a:pPr lvl="0"/>
            <a:r>
              <a:rPr lang="en-US"/>
              <a:t>Click to edit Master text styles</a:t>
            </a:r>
          </a:p>
        </p:txBody>
      </p:sp>
      <p:sp>
        <p:nvSpPr>
          <p:cNvPr id="10" name="Oval 9">
            <a:extLst>
              <a:ext uri="{FF2B5EF4-FFF2-40B4-BE49-F238E27FC236}">
                <a16:creationId xmlns:a16="http://schemas.microsoft.com/office/drawing/2014/main" id="{390BA7C6-60E8-563B-6DEF-08D844E45F5D}"/>
              </a:ext>
            </a:extLst>
          </p:cNvPr>
          <p:cNvSpPr>
            <a:spLocks noChangeAspect="1"/>
          </p:cNvSpPr>
          <p:nvPr userDrawn="1"/>
        </p:nvSpPr>
        <p:spPr>
          <a:xfrm>
            <a:off x="5245100" y="2289556"/>
            <a:ext cx="1701800" cy="1701800"/>
          </a:xfrm>
          <a:prstGeom prst="ellipse">
            <a:avLst/>
          </a:prstGeom>
          <a:solidFill>
            <a:srgbClr val="FFD52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9002C"/>
              </a:solidFill>
              <a:highlight>
                <a:srgbClr val="E9002C"/>
              </a:highlight>
            </a:endParaRPr>
          </a:p>
        </p:txBody>
      </p:sp>
      <p:sp>
        <p:nvSpPr>
          <p:cNvPr id="12" name="Oval 11">
            <a:extLst>
              <a:ext uri="{FF2B5EF4-FFF2-40B4-BE49-F238E27FC236}">
                <a16:creationId xmlns:a16="http://schemas.microsoft.com/office/drawing/2014/main" id="{669044AE-F696-E962-59DA-2787810B524D}"/>
              </a:ext>
            </a:extLst>
          </p:cNvPr>
          <p:cNvSpPr>
            <a:spLocks noChangeAspect="1"/>
          </p:cNvSpPr>
          <p:nvPr userDrawn="1"/>
        </p:nvSpPr>
        <p:spPr>
          <a:xfrm>
            <a:off x="9055100" y="2289556"/>
            <a:ext cx="1701800" cy="1701800"/>
          </a:xfrm>
          <a:prstGeom prst="ellipse">
            <a:avLst/>
          </a:prstGeom>
          <a:solidFill>
            <a:srgbClr val="FFD52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07DB2336-AD8C-8CDE-A598-32B9AA5C7A73}"/>
              </a:ext>
            </a:extLst>
          </p:cNvPr>
          <p:cNvSpPr>
            <a:spLocks noChangeAspect="1"/>
          </p:cNvSpPr>
          <p:nvPr userDrawn="1"/>
        </p:nvSpPr>
        <p:spPr>
          <a:xfrm>
            <a:off x="1435100" y="2289556"/>
            <a:ext cx="1701800" cy="1701800"/>
          </a:xfrm>
          <a:prstGeom prst="ellipse">
            <a:avLst/>
          </a:prstGeom>
          <a:solidFill>
            <a:srgbClr val="FFD52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a:extLst>
              <a:ext uri="{FF2B5EF4-FFF2-40B4-BE49-F238E27FC236}">
                <a16:creationId xmlns:a16="http://schemas.microsoft.com/office/drawing/2014/main" id="{4EAFACF1-4400-046B-3700-AC61FD06480C}"/>
              </a:ext>
            </a:extLst>
          </p:cNvPr>
          <p:cNvSpPr>
            <a:spLocks noGrp="1" noChangeAspect="1"/>
          </p:cNvSpPr>
          <p:nvPr>
            <p:ph type="pic" sz="quarter" idx="10"/>
          </p:nvPr>
        </p:nvSpPr>
        <p:spPr>
          <a:xfrm>
            <a:off x="1758152" y="2612608"/>
            <a:ext cx="1055695" cy="1055695"/>
          </a:xfrm>
        </p:spPr>
        <p:txBody>
          <a:bodyPr anchor="t">
            <a:normAutofit/>
          </a:bodyPr>
          <a:lstStyle>
            <a:lvl1pPr marL="0" indent="0" algn="ctr">
              <a:buNone/>
              <a:defRPr sz="1600"/>
            </a:lvl1pPr>
          </a:lstStyle>
          <a:p>
            <a:r>
              <a:rPr lang="en-US"/>
              <a:t>Click icon to add picture</a:t>
            </a:r>
            <a:endParaRPr lang="en-US" dirty="0"/>
          </a:p>
        </p:txBody>
      </p:sp>
      <p:sp>
        <p:nvSpPr>
          <p:cNvPr id="11" name="Picture Placeholder 17">
            <a:extLst>
              <a:ext uri="{FF2B5EF4-FFF2-40B4-BE49-F238E27FC236}">
                <a16:creationId xmlns:a16="http://schemas.microsoft.com/office/drawing/2014/main" id="{7563DC80-38C0-21B3-AA40-DDF414B4B6D5}"/>
              </a:ext>
            </a:extLst>
          </p:cNvPr>
          <p:cNvSpPr>
            <a:spLocks noGrp="1" noChangeAspect="1"/>
          </p:cNvSpPr>
          <p:nvPr>
            <p:ph type="pic" sz="quarter" idx="21"/>
          </p:nvPr>
        </p:nvSpPr>
        <p:spPr>
          <a:xfrm>
            <a:off x="5568153" y="2612608"/>
            <a:ext cx="1055695" cy="1055695"/>
          </a:xfrm>
        </p:spPr>
        <p:txBody>
          <a:bodyPr anchor="t">
            <a:normAutofit/>
          </a:bodyPr>
          <a:lstStyle>
            <a:lvl1pPr marL="0" indent="0" algn="ctr">
              <a:buNone/>
              <a:defRPr sz="1600"/>
            </a:lvl1pPr>
          </a:lstStyle>
          <a:p>
            <a:r>
              <a:rPr lang="en-US"/>
              <a:t>Click icon to add picture</a:t>
            </a:r>
            <a:endParaRPr lang="en-US" dirty="0"/>
          </a:p>
        </p:txBody>
      </p:sp>
      <p:sp>
        <p:nvSpPr>
          <p:cNvPr id="14" name="Picture Placeholder 17">
            <a:extLst>
              <a:ext uri="{FF2B5EF4-FFF2-40B4-BE49-F238E27FC236}">
                <a16:creationId xmlns:a16="http://schemas.microsoft.com/office/drawing/2014/main" id="{3279C5AF-AEC4-3F4E-FC75-8E355B65354A}"/>
              </a:ext>
            </a:extLst>
          </p:cNvPr>
          <p:cNvSpPr>
            <a:spLocks noGrp="1" noChangeAspect="1"/>
          </p:cNvSpPr>
          <p:nvPr>
            <p:ph type="pic" sz="quarter" idx="22"/>
          </p:nvPr>
        </p:nvSpPr>
        <p:spPr>
          <a:xfrm>
            <a:off x="9378153" y="2612608"/>
            <a:ext cx="1055695" cy="1055695"/>
          </a:xfrm>
        </p:spPr>
        <p:txBody>
          <a:bodyPr anchor="t">
            <a:normAutofit/>
          </a:bodyPr>
          <a:lstStyle>
            <a:lvl1pPr marL="0" indent="0" algn="ctr">
              <a:buNone/>
              <a:defRPr sz="1600"/>
            </a:lvl1pPr>
          </a:lstStyle>
          <a:p>
            <a:r>
              <a:rPr lang="en-US"/>
              <a:t>Click icon to add picture</a:t>
            </a:r>
            <a:endParaRPr lang="en-US" dirty="0"/>
          </a:p>
        </p:txBody>
      </p:sp>
      <p:sp>
        <p:nvSpPr>
          <p:cNvPr id="30" name="Freeform 29">
            <a:extLst>
              <a:ext uri="{FF2B5EF4-FFF2-40B4-BE49-F238E27FC236}">
                <a16:creationId xmlns:a16="http://schemas.microsoft.com/office/drawing/2014/main" id="{8F9951BE-F69B-A700-FB1B-4CA5ACB1F88E}"/>
              </a:ext>
            </a:extLst>
          </p:cNvPr>
          <p:cNvSpPr>
            <a:spLocks noGrp="1"/>
          </p:cNvSpPr>
          <p:nvPr>
            <p:ph type="pic" sz="quarter" idx="23"/>
          </p:nvPr>
        </p:nvSpPr>
        <p:spPr>
          <a:xfrm>
            <a:off x="-600" y="-9144"/>
            <a:ext cx="12193200" cy="3149600"/>
          </a:xfrm>
          <a:custGeom>
            <a:avLst/>
            <a:gdLst>
              <a:gd name="connsiteX0" fmla="*/ 0 w 12193200"/>
              <a:gd name="connsiteY0" fmla="*/ 0 h 3149600"/>
              <a:gd name="connsiteX1" fmla="*/ 12193200 w 12193200"/>
              <a:gd name="connsiteY1" fmla="*/ 0 h 3149600"/>
              <a:gd name="connsiteX2" fmla="*/ 12193200 w 12193200"/>
              <a:gd name="connsiteY2" fmla="*/ 3149600 h 3149600"/>
              <a:gd name="connsiteX3" fmla="*/ 10756265 w 12193200"/>
              <a:gd name="connsiteY3" fmla="*/ 3149600 h 3149600"/>
              <a:gd name="connsiteX4" fmla="*/ 10756900 w 12193200"/>
              <a:gd name="connsiteY4" fmla="*/ 3143304 h 3149600"/>
              <a:gd name="connsiteX5" fmla="*/ 9906000 w 12193200"/>
              <a:gd name="connsiteY5" fmla="*/ 2292404 h 3149600"/>
              <a:gd name="connsiteX6" fmla="*/ 9055100 w 12193200"/>
              <a:gd name="connsiteY6" fmla="*/ 3143304 h 3149600"/>
              <a:gd name="connsiteX7" fmla="*/ 9055735 w 12193200"/>
              <a:gd name="connsiteY7" fmla="*/ 3149600 h 3149600"/>
              <a:gd name="connsiteX8" fmla="*/ 6946266 w 12193200"/>
              <a:gd name="connsiteY8" fmla="*/ 3149600 h 3149600"/>
              <a:gd name="connsiteX9" fmla="*/ 6946900 w 12193200"/>
              <a:gd name="connsiteY9" fmla="*/ 3143304 h 3149600"/>
              <a:gd name="connsiteX10" fmla="*/ 6096000 w 12193200"/>
              <a:gd name="connsiteY10" fmla="*/ 2292404 h 3149600"/>
              <a:gd name="connsiteX11" fmla="*/ 5245100 w 12193200"/>
              <a:gd name="connsiteY11" fmla="*/ 3143304 h 3149600"/>
              <a:gd name="connsiteX12" fmla="*/ 5245735 w 12193200"/>
              <a:gd name="connsiteY12" fmla="*/ 3149600 h 3149600"/>
              <a:gd name="connsiteX13" fmla="*/ 3136266 w 12193200"/>
              <a:gd name="connsiteY13" fmla="*/ 3149600 h 3149600"/>
              <a:gd name="connsiteX14" fmla="*/ 3136900 w 12193200"/>
              <a:gd name="connsiteY14" fmla="*/ 3143304 h 3149600"/>
              <a:gd name="connsiteX15" fmla="*/ 2286000 w 12193200"/>
              <a:gd name="connsiteY15" fmla="*/ 2292404 h 3149600"/>
              <a:gd name="connsiteX16" fmla="*/ 1435100 w 12193200"/>
              <a:gd name="connsiteY16" fmla="*/ 3143304 h 3149600"/>
              <a:gd name="connsiteX17" fmla="*/ 1435735 w 12193200"/>
              <a:gd name="connsiteY17" fmla="*/ 3149600 h 3149600"/>
              <a:gd name="connsiteX18" fmla="*/ 0 w 12193200"/>
              <a:gd name="connsiteY18" fmla="*/ 3149600 h 314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3200" h="3149600">
                <a:moveTo>
                  <a:pt x="0" y="0"/>
                </a:moveTo>
                <a:lnTo>
                  <a:pt x="12193200" y="0"/>
                </a:lnTo>
                <a:lnTo>
                  <a:pt x="12193200" y="3149600"/>
                </a:lnTo>
                <a:lnTo>
                  <a:pt x="10756265" y="3149600"/>
                </a:lnTo>
                <a:lnTo>
                  <a:pt x="10756900" y="3143304"/>
                </a:lnTo>
                <a:cubicBezTo>
                  <a:pt x="10756900" y="2673365"/>
                  <a:pt x="10375939" y="2292404"/>
                  <a:pt x="9906000" y="2292404"/>
                </a:cubicBezTo>
                <a:cubicBezTo>
                  <a:pt x="9436061" y="2292404"/>
                  <a:pt x="9055100" y="2673365"/>
                  <a:pt x="9055100" y="3143304"/>
                </a:cubicBezTo>
                <a:lnTo>
                  <a:pt x="9055735" y="3149600"/>
                </a:lnTo>
                <a:lnTo>
                  <a:pt x="6946266" y="3149600"/>
                </a:lnTo>
                <a:lnTo>
                  <a:pt x="6946900" y="3143304"/>
                </a:lnTo>
                <a:cubicBezTo>
                  <a:pt x="6946900" y="2673365"/>
                  <a:pt x="6565939" y="2292404"/>
                  <a:pt x="6096000" y="2292404"/>
                </a:cubicBezTo>
                <a:cubicBezTo>
                  <a:pt x="5626061" y="2292404"/>
                  <a:pt x="5245100" y="2673365"/>
                  <a:pt x="5245100" y="3143304"/>
                </a:cubicBezTo>
                <a:lnTo>
                  <a:pt x="5245735" y="3149600"/>
                </a:lnTo>
                <a:lnTo>
                  <a:pt x="3136266" y="3149600"/>
                </a:lnTo>
                <a:lnTo>
                  <a:pt x="3136900" y="3143304"/>
                </a:lnTo>
                <a:cubicBezTo>
                  <a:pt x="3136900" y="2673365"/>
                  <a:pt x="2755939" y="2292404"/>
                  <a:pt x="2286000" y="2292404"/>
                </a:cubicBezTo>
                <a:cubicBezTo>
                  <a:pt x="1816061" y="2292404"/>
                  <a:pt x="1435100" y="2673365"/>
                  <a:pt x="1435100" y="3143304"/>
                </a:cubicBezTo>
                <a:lnTo>
                  <a:pt x="1435735" y="3149600"/>
                </a:lnTo>
                <a:lnTo>
                  <a:pt x="0" y="3149600"/>
                </a:lnTo>
                <a:close/>
              </a:path>
            </a:pathLst>
          </a:custGeom>
        </p:spPr>
        <p:txBody>
          <a:bodyPr wrap="square">
            <a:noAutofit/>
          </a:bodyPr>
          <a:lstStyle>
            <a:lvl1pPr marL="0" indent="0" algn="ctr">
              <a:buNone/>
              <a:defRPr sz="1600"/>
            </a:lvl1pPr>
          </a:lstStyle>
          <a:p>
            <a:r>
              <a:rPr lang="en-US"/>
              <a:t>Click icon to add picture</a:t>
            </a:r>
            <a:endParaRPr lang="en-US" dirty="0"/>
          </a:p>
        </p:txBody>
      </p:sp>
    </p:spTree>
    <p:extLst>
      <p:ext uri="{BB962C8B-B14F-4D97-AF65-F5344CB8AC3E}">
        <p14:creationId xmlns:p14="http://schemas.microsoft.com/office/powerpoint/2010/main" val="3674878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5A5C2-FB02-98DD-52DD-459506EA29BC}"/>
              </a:ext>
            </a:extLst>
          </p:cNvPr>
          <p:cNvSpPr>
            <a:spLocks noGrp="1"/>
          </p:cNvSpPr>
          <p:nvPr>
            <p:ph type="title" hasCustomPrompt="1"/>
          </p:nvPr>
        </p:nvSpPr>
        <p:spPr>
          <a:xfrm>
            <a:off x="838200" y="365125"/>
            <a:ext cx="10515600" cy="1325563"/>
          </a:xfrm>
          <a:prstGeom prst="rect">
            <a:avLst/>
          </a:prstGeom>
        </p:spPr>
        <p:txBody>
          <a:bodyPr/>
          <a:lstStyle>
            <a:lvl1pPr>
              <a:defRPr>
                <a:latin typeface="+mj-lt"/>
              </a:defRPr>
            </a:lvl1pPr>
          </a:lstStyle>
          <a:p>
            <a:r>
              <a:rPr lang="en-US" sz="4400" b="1" dirty="0">
                <a:latin typeface="Calibri" panose="020F0502020204030204" pitchFamily="34" charset="0"/>
                <a:cs typeface="Calibri" panose="020F0502020204030204" pitchFamily="34" charset="0"/>
              </a:rPr>
              <a:t>Heading Here</a:t>
            </a:r>
          </a:p>
        </p:txBody>
      </p:sp>
    </p:spTree>
    <p:extLst>
      <p:ext uri="{BB962C8B-B14F-4D97-AF65-F5344CB8AC3E}">
        <p14:creationId xmlns:p14="http://schemas.microsoft.com/office/powerpoint/2010/main" val="1064504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618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7E4DC15-221D-722A-3040-CD842697D0D0}"/>
              </a:ext>
            </a:extLst>
          </p:cNvPr>
          <p:cNvSpPr/>
          <p:nvPr userDrawn="1"/>
        </p:nvSpPr>
        <p:spPr>
          <a:xfrm>
            <a:off x="0" y="0"/>
            <a:ext cx="12192000" cy="6858000"/>
          </a:xfrm>
          <a:prstGeom prst="rect">
            <a:avLst/>
          </a:prstGeom>
          <a:solidFill>
            <a:srgbClr val="FFD5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ubtitle 2">
            <a:extLst>
              <a:ext uri="{FF2B5EF4-FFF2-40B4-BE49-F238E27FC236}">
                <a16:creationId xmlns:a16="http://schemas.microsoft.com/office/drawing/2014/main" id="{F91EC11D-F119-3A82-3DA2-BD790C93FCED}"/>
              </a:ext>
            </a:extLst>
          </p:cNvPr>
          <p:cNvSpPr>
            <a:spLocks noGrp="1"/>
          </p:cNvSpPr>
          <p:nvPr>
            <p:ph type="subTitle" idx="1" hasCustomPrompt="1"/>
          </p:nvPr>
        </p:nvSpPr>
        <p:spPr>
          <a:xfrm>
            <a:off x="781275" y="2570840"/>
            <a:ext cx="9144000" cy="485095"/>
          </a:xfrm>
          <a:prstGeom prst="rect">
            <a:avLst/>
          </a:prstGeom>
        </p:spPr>
        <p:txBody>
          <a:bodyPr>
            <a:normAutofit/>
          </a:bodyPr>
          <a:lstStyle>
            <a:lvl1pPr marL="0" indent="0">
              <a:buNone/>
              <a:defRPr/>
            </a:lvl1pPr>
          </a:lstStyle>
          <a:p>
            <a:pPr algn="l"/>
            <a:r>
              <a:rPr lang="en-US" sz="2800" b="1" dirty="0">
                <a:latin typeface="Calibri" panose="020F0502020204030204" pitchFamily="34" charset="0"/>
                <a:cs typeface="Calibri" panose="020F0502020204030204" pitchFamily="34" charset="0"/>
              </a:rPr>
              <a:t>Click to edit text</a:t>
            </a:r>
          </a:p>
        </p:txBody>
      </p:sp>
      <p:sp>
        <p:nvSpPr>
          <p:cNvPr id="22" name="Text Placeholder 20">
            <a:extLst>
              <a:ext uri="{FF2B5EF4-FFF2-40B4-BE49-F238E27FC236}">
                <a16:creationId xmlns:a16="http://schemas.microsoft.com/office/drawing/2014/main" id="{DE4DFBDB-106B-C63B-759F-088E753DA23F}"/>
              </a:ext>
            </a:extLst>
          </p:cNvPr>
          <p:cNvSpPr>
            <a:spLocks noGrp="1"/>
          </p:cNvSpPr>
          <p:nvPr>
            <p:ph type="body" sz="quarter" idx="11" hasCustomPrompt="1"/>
          </p:nvPr>
        </p:nvSpPr>
        <p:spPr>
          <a:xfrm>
            <a:off x="424389" y="6418855"/>
            <a:ext cx="4860925" cy="248073"/>
          </a:xfrm>
        </p:spPr>
        <p:txBody>
          <a:bodyPr>
            <a:normAutofit/>
          </a:bodyPr>
          <a:lstStyle>
            <a:lvl1pPr marL="0" indent="0">
              <a:buNone/>
              <a:defRPr sz="1400"/>
            </a:lvl1pPr>
            <a:lvl2pPr marL="457200" indent="0">
              <a:buNone/>
              <a:defRPr/>
            </a:lvl2pPr>
          </a:lstStyle>
          <a:p>
            <a:pPr lvl="0"/>
            <a:r>
              <a:rPr lang="en-GB" dirty="0"/>
              <a:t>Click to edit text</a:t>
            </a:r>
          </a:p>
        </p:txBody>
      </p:sp>
      <p:sp>
        <p:nvSpPr>
          <p:cNvPr id="19" name="Text Placeholder 18">
            <a:extLst>
              <a:ext uri="{FF2B5EF4-FFF2-40B4-BE49-F238E27FC236}">
                <a16:creationId xmlns:a16="http://schemas.microsoft.com/office/drawing/2014/main" id="{61176922-1FAC-535C-A25B-D3E25BE7A133}"/>
              </a:ext>
            </a:extLst>
          </p:cNvPr>
          <p:cNvSpPr>
            <a:spLocks noGrp="1"/>
          </p:cNvSpPr>
          <p:nvPr>
            <p:ph type="body" sz="quarter" idx="10"/>
          </p:nvPr>
        </p:nvSpPr>
        <p:spPr>
          <a:xfrm>
            <a:off x="781050" y="3055938"/>
            <a:ext cx="9144000" cy="2034222"/>
          </a:xfrm>
        </p:spPr>
        <p:txBody>
          <a:bodyPr>
            <a:noAutofit/>
          </a:bodyPr>
          <a:lstStyle>
            <a:lvl1pPr marL="0" indent="0">
              <a:buNone/>
              <a:defRPr sz="8000" b="1">
                <a:latin typeface="+mj-lt"/>
              </a:defRPr>
            </a:lvl1pPr>
          </a:lstStyle>
          <a:p>
            <a:pPr lvl="0"/>
            <a:r>
              <a:rPr lang="en-US"/>
              <a:t>Click to edit Master text styles</a:t>
            </a:r>
          </a:p>
        </p:txBody>
      </p:sp>
      <p:pic>
        <p:nvPicPr>
          <p:cNvPr id="4" name="Picture 3" descr="A white lines on a black background&#10;&#10;Description automatically generated">
            <a:extLst>
              <a:ext uri="{FF2B5EF4-FFF2-40B4-BE49-F238E27FC236}">
                <a16:creationId xmlns:a16="http://schemas.microsoft.com/office/drawing/2014/main" id="{494883B2-DED2-C837-4967-3C061A2E0C26}"/>
              </a:ext>
            </a:extLst>
          </p:cNvPr>
          <p:cNvPicPr>
            <a:picLocks noChangeAspect="1"/>
          </p:cNvPicPr>
          <p:nvPr userDrawn="1"/>
        </p:nvPicPr>
        <p:blipFill>
          <a:blip r:embed="rId2">
            <a:alphaModFix amt="13000"/>
          </a:blip>
          <a:stretch>
            <a:fillRect/>
          </a:stretch>
        </p:blipFill>
        <p:spPr>
          <a:xfrm>
            <a:off x="293890" y="2794570"/>
            <a:ext cx="12019687" cy="4168481"/>
          </a:xfrm>
          <a:prstGeom prst="rect">
            <a:avLst/>
          </a:prstGeom>
        </p:spPr>
      </p:pic>
    </p:spTree>
    <p:extLst>
      <p:ext uri="{BB962C8B-B14F-4D97-AF65-F5344CB8AC3E}">
        <p14:creationId xmlns:p14="http://schemas.microsoft.com/office/powerpoint/2010/main" val="2395335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A black background with a black square&#10;&#10;Description automatically generated with medium confidence">
            <a:extLst>
              <a:ext uri="{FF2B5EF4-FFF2-40B4-BE49-F238E27FC236}">
                <a16:creationId xmlns:a16="http://schemas.microsoft.com/office/drawing/2014/main" id="{33CDC54F-6785-99D3-367A-AB6C9CF21387}"/>
              </a:ext>
            </a:extLst>
          </p:cNvPr>
          <p:cNvPicPr>
            <a:picLocks noChangeAspect="1"/>
          </p:cNvPicPr>
          <p:nvPr userDrawn="1"/>
        </p:nvPicPr>
        <p:blipFill>
          <a:blip r:embed="rId2">
            <a:alphaModFix amt="4000"/>
          </a:blip>
          <a:stretch>
            <a:fillRect/>
          </a:stretch>
        </p:blipFill>
        <p:spPr>
          <a:xfrm>
            <a:off x="21774" y="2817150"/>
            <a:ext cx="11745837" cy="4073508"/>
          </a:xfrm>
          <a:prstGeom prst="rect">
            <a:avLst/>
          </a:prstGeom>
        </p:spPr>
      </p:pic>
      <p:sp>
        <p:nvSpPr>
          <p:cNvPr id="24" name="Text Placeholder 20">
            <a:extLst>
              <a:ext uri="{FF2B5EF4-FFF2-40B4-BE49-F238E27FC236}">
                <a16:creationId xmlns:a16="http://schemas.microsoft.com/office/drawing/2014/main" id="{784DB973-D62D-4DFA-4E4E-25F56EC53D00}"/>
              </a:ext>
            </a:extLst>
          </p:cNvPr>
          <p:cNvSpPr>
            <a:spLocks noGrp="1"/>
          </p:cNvSpPr>
          <p:nvPr>
            <p:ph type="body" sz="quarter" idx="10"/>
          </p:nvPr>
        </p:nvSpPr>
        <p:spPr>
          <a:xfrm>
            <a:off x="751112" y="1430593"/>
            <a:ext cx="9058130" cy="733487"/>
          </a:xfrm>
          <a:prstGeom prst="rect">
            <a:avLst/>
          </a:prstGeom>
        </p:spPr>
        <p:txBody>
          <a:bodyPr>
            <a:normAutofit/>
          </a:bodyPr>
          <a:lstStyle>
            <a:lvl1pPr marL="0" indent="0">
              <a:buNone/>
              <a:defRPr sz="5000" b="1">
                <a:latin typeface="+mj-lt"/>
              </a:defRPr>
            </a:lvl1pPr>
            <a:lvl2pPr marL="457200" indent="0">
              <a:buNone/>
              <a:defRPr sz="5000" b="1">
                <a:latin typeface="+mj-lt"/>
              </a:defRPr>
            </a:lvl2pPr>
          </a:lstStyle>
          <a:p>
            <a:pPr lvl="0"/>
            <a:r>
              <a:rPr lang="en-US"/>
              <a:t>Click to edit Master text styles</a:t>
            </a:r>
          </a:p>
          <a:p>
            <a:pPr lvl="1"/>
            <a:r>
              <a:rPr lang="en-US"/>
              <a:t>Second level</a:t>
            </a:r>
          </a:p>
        </p:txBody>
      </p:sp>
      <p:sp>
        <p:nvSpPr>
          <p:cNvPr id="32" name="Text Placeholder 27">
            <a:extLst>
              <a:ext uri="{FF2B5EF4-FFF2-40B4-BE49-F238E27FC236}">
                <a16:creationId xmlns:a16="http://schemas.microsoft.com/office/drawing/2014/main" id="{03AF80C9-1D66-E63A-ABBC-F4D031BA5A9E}"/>
              </a:ext>
            </a:extLst>
          </p:cNvPr>
          <p:cNvSpPr>
            <a:spLocks noGrp="1"/>
          </p:cNvSpPr>
          <p:nvPr>
            <p:ph type="body" sz="quarter" idx="12"/>
          </p:nvPr>
        </p:nvSpPr>
        <p:spPr>
          <a:xfrm>
            <a:off x="4864827" y="2751517"/>
            <a:ext cx="3041650" cy="2359025"/>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27">
            <a:extLst>
              <a:ext uri="{FF2B5EF4-FFF2-40B4-BE49-F238E27FC236}">
                <a16:creationId xmlns:a16="http://schemas.microsoft.com/office/drawing/2014/main" id="{F3D6ED2B-0AC1-9566-04B3-40DD066EF653}"/>
              </a:ext>
            </a:extLst>
          </p:cNvPr>
          <p:cNvSpPr>
            <a:spLocks noGrp="1"/>
          </p:cNvSpPr>
          <p:nvPr>
            <p:ph type="body" sz="quarter" idx="13"/>
          </p:nvPr>
        </p:nvSpPr>
        <p:spPr>
          <a:xfrm>
            <a:off x="1649187" y="2751517"/>
            <a:ext cx="3041650" cy="2359025"/>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Text Placeholder 20">
            <a:extLst>
              <a:ext uri="{FF2B5EF4-FFF2-40B4-BE49-F238E27FC236}">
                <a16:creationId xmlns:a16="http://schemas.microsoft.com/office/drawing/2014/main" id="{BAF4D1E2-9229-D0B9-D11C-AB93987436F3}"/>
              </a:ext>
            </a:extLst>
          </p:cNvPr>
          <p:cNvSpPr>
            <a:spLocks noGrp="1"/>
          </p:cNvSpPr>
          <p:nvPr>
            <p:ph type="body" sz="quarter" idx="11" hasCustomPrompt="1"/>
          </p:nvPr>
        </p:nvSpPr>
        <p:spPr>
          <a:xfrm>
            <a:off x="424389" y="6418855"/>
            <a:ext cx="4860925" cy="248073"/>
          </a:xfrm>
        </p:spPr>
        <p:txBody>
          <a:bodyPr>
            <a:normAutofit/>
          </a:bodyPr>
          <a:lstStyle>
            <a:lvl1pPr marL="0" indent="0">
              <a:buNone/>
              <a:defRPr sz="1400"/>
            </a:lvl1pPr>
            <a:lvl2pPr marL="457200" indent="0">
              <a:buNone/>
              <a:defRPr/>
            </a:lvl2pPr>
          </a:lstStyle>
          <a:p>
            <a:pPr lvl="0"/>
            <a:r>
              <a:rPr lang="en-GB" dirty="0"/>
              <a:t>Click to edit text</a:t>
            </a:r>
          </a:p>
        </p:txBody>
      </p:sp>
    </p:spTree>
    <p:extLst>
      <p:ext uri="{BB962C8B-B14F-4D97-AF65-F5344CB8AC3E}">
        <p14:creationId xmlns:p14="http://schemas.microsoft.com/office/powerpoint/2010/main" val="2658915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s Yellow Ba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09B96F-9C5C-049A-8F66-7EACF9F8140A}"/>
              </a:ext>
            </a:extLst>
          </p:cNvPr>
          <p:cNvSpPr/>
          <p:nvPr userDrawn="1"/>
        </p:nvSpPr>
        <p:spPr>
          <a:xfrm>
            <a:off x="0" y="5729212"/>
            <a:ext cx="12192000" cy="112878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20">
            <a:extLst>
              <a:ext uri="{FF2B5EF4-FFF2-40B4-BE49-F238E27FC236}">
                <a16:creationId xmlns:a16="http://schemas.microsoft.com/office/drawing/2014/main" id="{784DB973-D62D-4DFA-4E4E-25F56EC53D00}"/>
              </a:ext>
            </a:extLst>
          </p:cNvPr>
          <p:cNvSpPr>
            <a:spLocks noGrp="1"/>
          </p:cNvSpPr>
          <p:nvPr>
            <p:ph type="body" sz="quarter" idx="10"/>
          </p:nvPr>
        </p:nvSpPr>
        <p:spPr>
          <a:xfrm>
            <a:off x="751112" y="1430593"/>
            <a:ext cx="9058130" cy="733487"/>
          </a:xfrm>
          <a:prstGeom prst="rect">
            <a:avLst/>
          </a:prstGeom>
        </p:spPr>
        <p:txBody>
          <a:bodyPr>
            <a:normAutofit/>
          </a:bodyPr>
          <a:lstStyle>
            <a:lvl1pPr marL="0" indent="0">
              <a:buNone/>
              <a:defRPr sz="5000" b="1">
                <a:latin typeface="+mj-lt"/>
              </a:defRPr>
            </a:lvl1pPr>
            <a:lvl2pPr marL="457200" indent="0">
              <a:buNone/>
              <a:defRPr sz="5000" b="1">
                <a:latin typeface="+mj-lt"/>
              </a:defRPr>
            </a:lvl2pPr>
          </a:lstStyle>
          <a:p>
            <a:pPr lvl="0"/>
            <a:r>
              <a:rPr lang="en-US"/>
              <a:t>Click to edit Master text styles</a:t>
            </a:r>
          </a:p>
          <a:p>
            <a:pPr lvl="1"/>
            <a:r>
              <a:rPr lang="en-US"/>
              <a:t>Second level</a:t>
            </a:r>
          </a:p>
        </p:txBody>
      </p:sp>
      <p:sp>
        <p:nvSpPr>
          <p:cNvPr id="32" name="Text Placeholder 27">
            <a:extLst>
              <a:ext uri="{FF2B5EF4-FFF2-40B4-BE49-F238E27FC236}">
                <a16:creationId xmlns:a16="http://schemas.microsoft.com/office/drawing/2014/main" id="{03AF80C9-1D66-E63A-ABBC-F4D031BA5A9E}"/>
              </a:ext>
            </a:extLst>
          </p:cNvPr>
          <p:cNvSpPr>
            <a:spLocks noGrp="1"/>
          </p:cNvSpPr>
          <p:nvPr>
            <p:ph type="body" sz="quarter" idx="12"/>
          </p:nvPr>
        </p:nvSpPr>
        <p:spPr>
          <a:xfrm>
            <a:off x="4864827" y="2751517"/>
            <a:ext cx="3041650" cy="2359025"/>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27">
            <a:extLst>
              <a:ext uri="{FF2B5EF4-FFF2-40B4-BE49-F238E27FC236}">
                <a16:creationId xmlns:a16="http://schemas.microsoft.com/office/drawing/2014/main" id="{F3D6ED2B-0AC1-9566-04B3-40DD066EF653}"/>
              </a:ext>
            </a:extLst>
          </p:cNvPr>
          <p:cNvSpPr>
            <a:spLocks noGrp="1"/>
          </p:cNvSpPr>
          <p:nvPr>
            <p:ph type="body" sz="quarter" idx="13"/>
          </p:nvPr>
        </p:nvSpPr>
        <p:spPr>
          <a:xfrm>
            <a:off x="1649187" y="2751517"/>
            <a:ext cx="3041650" cy="2359025"/>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Text Placeholder 20">
            <a:extLst>
              <a:ext uri="{FF2B5EF4-FFF2-40B4-BE49-F238E27FC236}">
                <a16:creationId xmlns:a16="http://schemas.microsoft.com/office/drawing/2014/main" id="{BAF4D1E2-9229-D0B9-D11C-AB93987436F3}"/>
              </a:ext>
            </a:extLst>
          </p:cNvPr>
          <p:cNvSpPr>
            <a:spLocks noGrp="1"/>
          </p:cNvSpPr>
          <p:nvPr>
            <p:ph type="body" sz="quarter" idx="11" hasCustomPrompt="1"/>
          </p:nvPr>
        </p:nvSpPr>
        <p:spPr>
          <a:xfrm>
            <a:off x="424389" y="6418855"/>
            <a:ext cx="4860925" cy="248073"/>
          </a:xfrm>
        </p:spPr>
        <p:txBody>
          <a:bodyPr>
            <a:normAutofit/>
          </a:bodyPr>
          <a:lstStyle>
            <a:lvl1pPr marL="0" indent="0">
              <a:buNone/>
              <a:defRPr sz="1400"/>
            </a:lvl1pPr>
            <a:lvl2pPr marL="457200" indent="0">
              <a:buNone/>
              <a:defRPr/>
            </a:lvl2pPr>
          </a:lstStyle>
          <a:p>
            <a:pPr lvl="0"/>
            <a:r>
              <a:rPr lang="en-GB" dirty="0"/>
              <a:t>Click to edit text</a:t>
            </a:r>
          </a:p>
        </p:txBody>
      </p:sp>
      <p:pic>
        <p:nvPicPr>
          <p:cNvPr id="4" name="Picture 3" descr="A white lines on a black background&#10;&#10;Description automatically generated">
            <a:extLst>
              <a:ext uri="{FF2B5EF4-FFF2-40B4-BE49-F238E27FC236}">
                <a16:creationId xmlns:a16="http://schemas.microsoft.com/office/drawing/2014/main" id="{64F6CF83-067C-E610-896C-C45AFE778729}"/>
              </a:ext>
            </a:extLst>
          </p:cNvPr>
          <p:cNvPicPr>
            <a:picLocks noChangeAspect="1"/>
          </p:cNvPicPr>
          <p:nvPr userDrawn="1"/>
        </p:nvPicPr>
        <p:blipFill>
          <a:blip r:embed="rId2">
            <a:alphaModFix amt="13000"/>
          </a:blip>
          <a:stretch>
            <a:fillRect/>
          </a:stretch>
        </p:blipFill>
        <p:spPr>
          <a:xfrm>
            <a:off x="-1" y="5734800"/>
            <a:ext cx="3238712" cy="1123200"/>
          </a:xfrm>
          <a:prstGeom prst="rect">
            <a:avLst/>
          </a:prstGeom>
        </p:spPr>
      </p:pic>
    </p:spTree>
    <p:extLst>
      <p:ext uri="{BB962C8B-B14F-4D97-AF65-F5344CB8AC3E}">
        <p14:creationId xmlns:p14="http://schemas.microsoft.com/office/powerpoint/2010/main" val="1148827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3 Pictures_Yellow_Ba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09B96F-9C5C-049A-8F66-7EACF9F8140A}"/>
              </a:ext>
            </a:extLst>
          </p:cNvPr>
          <p:cNvSpPr/>
          <p:nvPr userDrawn="1"/>
        </p:nvSpPr>
        <p:spPr>
          <a:xfrm>
            <a:off x="0" y="5020235"/>
            <a:ext cx="12192000" cy="18377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20">
            <a:extLst>
              <a:ext uri="{FF2B5EF4-FFF2-40B4-BE49-F238E27FC236}">
                <a16:creationId xmlns:a16="http://schemas.microsoft.com/office/drawing/2014/main" id="{784DB973-D62D-4DFA-4E4E-25F56EC53D00}"/>
              </a:ext>
            </a:extLst>
          </p:cNvPr>
          <p:cNvSpPr>
            <a:spLocks noGrp="1"/>
          </p:cNvSpPr>
          <p:nvPr>
            <p:ph type="body" sz="quarter" idx="10"/>
          </p:nvPr>
        </p:nvSpPr>
        <p:spPr>
          <a:xfrm>
            <a:off x="751112" y="1430593"/>
            <a:ext cx="9058130" cy="733487"/>
          </a:xfrm>
          <a:prstGeom prst="rect">
            <a:avLst/>
          </a:prstGeom>
        </p:spPr>
        <p:txBody>
          <a:bodyPr>
            <a:normAutofit/>
          </a:bodyPr>
          <a:lstStyle>
            <a:lvl1pPr marL="0" indent="0">
              <a:buNone/>
              <a:defRPr sz="5000" b="1">
                <a:latin typeface="+mj-lt"/>
              </a:defRPr>
            </a:lvl1pPr>
            <a:lvl2pPr marL="457200" indent="0">
              <a:buNone/>
              <a:defRPr sz="5000" b="1">
                <a:latin typeface="+mj-lt"/>
              </a:defRPr>
            </a:lvl2pPr>
          </a:lstStyle>
          <a:p>
            <a:pPr lvl="0"/>
            <a:r>
              <a:rPr lang="en-US"/>
              <a:t>Click to edit Master text styles</a:t>
            </a:r>
          </a:p>
          <a:p>
            <a:pPr lvl="1"/>
            <a:r>
              <a:rPr lang="en-US"/>
              <a:t>Second level</a:t>
            </a:r>
          </a:p>
        </p:txBody>
      </p:sp>
      <p:sp>
        <p:nvSpPr>
          <p:cNvPr id="35" name="Text Placeholder 20">
            <a:extLst>
              <a:ext uri="{FF2B5EF4-FFF2-40B4-BE49-F238E27FC236}">
                <a16:creationId xmlns:a16="http://schemas.microsoft.com/office/drawing/2014/main" id="{BAF4D1E2-9229-D0B9-D11C-AB93987436F3}"/>
              </a:ext>
            </a:extLst>
          </p:cNvPr>
          <p:cNvSpPr>
            <a:spLocks noGrp="1"/>
          </p:cNvSpPr>
          <p:nvPr>
            <p:ph type="body" sz="quarter" idx="11" hasCustomPrompt="1"/>
          </p:nvPr>
        </p:nvSpPr>
        <p:spPr>
          <a:xfrm>
            <a:off x="424389" y="6418855"/>
            <a:ext cx="4860925" cy="248073"/>
          </a:xfrm>
        </p:spPr>
        <p:txBody>
          <a:bodyPr>
            <a:normAutofit/>
          </a:bodyPr>
          <a:lstStyle>
            <a:lvl1pPr marL="0" indent="0">
              <a:buNone/>
              <a:defRPr sz="1400"/>
            </a:lvl1pPr>
            <a:lvl2pPr marL="457200" indent="0">
              <a:buNone/>
              <a:defRPr/>
            </a:lvl2pPr>
          </a:lstStyle>
          <a:p>
            <a:pPr lvl="0"/>
            <a:r>
              <a:rPr lang="en-GB" dirty="0"/>
              <a:t>Click to edit text</a:t>
            </a:r>
          </a:p>
        </p:txBody>
      </p:sp>
      <p:pic>
        <p:nvPicPr>
          <p:cNvPr id="4" name="Picture 3" descr="A white lines on a black background&#10;&#10;Description automatically generated">
            <a:extLst>
              <a:ext uri="{FF2B5EF4-FFF2-40B4-BE49-F238E27FC236}">
                <a16:creationId xmlns:a16="http://schemas.microsoft.com/office/drawing/2014/main" id="{64F6CF83-067C-E610-896C-C45AFE778729}"/>
              </a:ext>
            </a:extLst>
          </p:cNvPr>
          <p:cNvPicPr>
            <a:picLocks noChangeAspect="1"/>
          </p:cNvPicPr>
          <p:nvPr userDrawn="1"/>
        </p:nvPicPr>
        <p:blipFill>
          <a:blip r:embed="rId2">
            <a:alphaModFix amt="13000"/>
          </a:blip>
          <a:stretch>
            <a:fillRect/>
          </a:stretch>
        </p:blipFill>
        <p:spPr>
          <a:xfrm>
            <a:off x="-1" y="5734800"/>
            <a:ext cx="3238712" cy="1123200"/>
          </a:xfrm>
          <a:prstGeom prst="rect">
            <a:avLst/>
          </a:prstGeom>
        </p:spPr>
      </p:pic>
      <p:sp>
        <p:nvSpPr>
          <p:cNvPr id="5" name="Picture Placeholder 4">
            <a:extLst>
              <a:ext uri="{FF2B5EF4-FFF2-40B4-BE49-F238E27FC236}">
                <a16:creationId xmlns:a16="http://schemas.microsoft.com/office/drawing/2014/main" id="{65E6E3C4-83C3-F7A8-E4F6-666873847C13}"/>
              </a:ext>
            </a:extLst>
          </p:cNvPr>
          <p:cNvSpPr>
            <a:spLocks noGrp="1"/>
          </p:cNvSpPr>
          <p:nvPr>
            <p:ph type="pic" sz="quarter" idx="12"/>
          </p:nvPr>
        </p:nvSpPr>
        <p:spPr>
          <a:xfrm>
            <a:off x="671281" y="3003176"/>
            <a:ext cx="3354945" cy="2317169"/>
          </a:xfrm>
        </p:spPr>
        <p:txBody>
          <a:bodyPr>
            <a:normAutofit/>
          </a:bodyPr>
          <a:lstStyle>
            <a:lvl1pPr marL="0" indent="0" algn="ctr">
              <a:buNone/>
              <a:defRPr sz="1600"/>
            </a:lvl1pPr>
          </a:lstStyle>
          <a:p>
            <a:r>
              <a:rPr lang="en-US"/>
              <a:t>Click icon to add picture</a:t>
            </a:r>
            <a:endParaRPr lang="en-US" dirty="0"/>
          </a:p>
        </p:txBody>
      </p:sp>
      <p:sp>
        <p:nvSpPr>
          <p:cNvPr id="11" name="Picture Placeholder 4">
            <a:extLst>
              <a:ext uri="{FF2B5EF4-FFF2-40B4-BE49-F238E27FC236}">
                <a16:creationId xmlns:a16="http://schemas.microsoft.com/office/drawing/2014/main" id="{5191048E-8612-1CFB-4C0B-607847E86E23}"/>
              </a:ext>
            </a:extLst>
          </p:cNvPr>
          <p:cNvSpPr>
            <a:spLocks noGrp="1"/>
          </p:cNvSpPr>
          <p:nvPr>
            <p:ph type="pic" sz="quarter" idx="13"/>
          </p:nvPr>
        </p:nvSpPr>
        <p:spPr>
          <a:xfrm>
            <a:off x="4418528" y="3003176"/>
            <a:ext cx="3354945" cy="2317169"/>
          </a:xfrm>
        </p:spPr>
        <p:txBody>
          <a:bodyPr>
            <a:normAutofit/>
          </a:bodyPr>
          <a:lstStyle>
            <a:lvl1pPr marL="0" indent="0" algn="ctr">
              <a:buNone/>
              <a:defRPr sz="1600"/>
            </a:lvl1pPr>
          </a:lstStyle>
          <a:p>
            <a:r>
              <a:rPr lang="en-US"/>
              <a:t>Click icon to add picture</a:t>
            </a:r>
            <a:endParaRPr lang="en-US" dirty="0"/>
          </a:p>
        </p:txBody>
      </p:sp>
      <p:sp>
        <p:nvSpPr>
          <p:cNvPr id="12" name="Picture Placeholder 4">
            <a:extLst>
              <a:ext uri="{FF2B5EF4-FFF2-40B4-BE49-F238E27FC236}">
                <a16:creationId xmlns:a16="http://schemas.microsoft.com/office/drawing/2014/main" id="{9CDFD000-4EBA-63F1-184B-4F0BA4C17630}"/>
              </a:ext>
            </a:extLst>
          </p:cNvPr>
          <p:cNvSpPr>
            <a:spLocks noGrp="1"/>
          </p:cNvSpPr>
          <p:nvPr>
            <p:ph type="pic" sz="quarter" idx="14"/>
          </p:nvPr>
        </p:nvSpPr>
        <p:spPr>
          <a:xfrm>
            <a:off x="8165775" y="3003176"/>
            <a:ext cx="3354945" cy="2317169"/>
          </a:xfrm>
        </p:spPr>
        <p:txBody>
          <a:bodyPr>
            <a:normAutofit/>
          </a:bodyPr>
          <a:lstStyle>
            <a:lvl1pPr marL="0" indent="0" algn="ctr">
              <a:buNone/>
              <a:defRPr sz="1600"/>
            </a:lvl1pPr>
          </a:lstStyle>
          <a:p>
            <a:r>
              <a:rPr lang="en-US"/>
              <a:t>Click icon to add picture</a:t>
            </a:r>
            <a:endParaRPr lang="en-US" dirty="0"/>
          </a:p>
        </p:txBody>
      </p:sp>
    </p:spTree>
    <p:extLst>
      <p:ext uri="{BB962C8B-B14F-4D97-AF65-F5344CB8AC3E}">
        <p14:creationId xmlns:p14="http://schemas.microsoft.com/office/powerpoint/2010/main" val="3177143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Picture">
    <p:spTree>
      <p:nvGrpSpPr>
        <p:cNvPr id="1" name=""/>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3D640389-4B6A-B746-BC29-FFB9A49EE684}"/>
              </a:ext>
            </a:extLst>
          </p:cNvPr>
          <p:cNvPicPr>
            <a:picLocks noChangeAspect="1"/>
          </p:cNvPicPr>
          <p:nvPr userDrawn="1"/>
        </p:nvPicPr>
        <p:blipFill>
          <a:blip r:embed="rId2">
            <a:alphaModFix amt="4000"/>
          </a:blip>
          <a:stretch>
            <a:fillRect/>
          </a:stretch>
        </p:blipFill>
        <p:spPr>
          <a:xfrm>
            <a:off x="0" y="5729212"/>
            <a:ext cx="3254826" cy="1128788"/>
          </a:xfrm>
          <a:prstGeom prst="rect">
            <a:avLst/>
          </a:prstGeom>
        </p:spPr>
      </p:pic>
      <p:sp>
        <p:nvSpPr>
          <p:cNvPr id="4" name="Text Placeholder 20">
            <a:extLst>
              <a:ext uri="{FF2B5EF4-FFF2-40B4-BE49-F238E27FC236}">
                <a16:creationId xmlns:a16="http://schemas.microsoft.com/office/drawing/2014/main" id="{D8F9A58A-D627-A58C-80C1-2A0FB9AD4DA6}"/>
              </a:ext>
            </a:extLst>
          </p:cNvPr>
          <p:cNvSpPr>
            <a:spLocks noGrp="1"/>
          </p:cNvSpPr>
          <p:nvPr>
            <p:ph type="body" sz="quarter" idx="12"/>
          </p:nvPr>
        </p:nvSpPr>
        <p:spPr>
          <a:xfrm>
            <a:off x="751113" y="802640"/>
            <a:ext cx="5298685" cy="1444580"/>
          </a:xfrm>
          <a:prstGeom prst="rect">
            <a:avLst/>
          </a:prstGeom>
        </p:spPr>
        <p:txBody>
          <a:bodyPr anchor="b">
            <a:normAutofit/>
          </a:bodyPr>
          <a:lstStyle>
            <a:lvl1pPr marL="0" indent="0">
              <a:buNone/>
              <a:defRPr sz="5000" b="1">
                <a:latin typeface="+mj-lt"/>
              </a:defRPr>
            </a:lvl1pPr>
            <a:lvl2pPr marL="457200" indent="0">
              <a:buNone/>
              <a:defRPr sz="5000" b="1"/>
            </a:lvl2pPr>
          </a:lstStyle>
          <a:p>
            <a:pPr lvl="0"/>
            <a:r>
              <a:rPr lang="en-US"/>
              <a:t>Click to edit Master text styles</a:t>
            </a:r>
          </a:p>
        </p:txBody>
      </p:sp>
      <p:sp>
        <p:nvSpPr>
          <p:cNvPr id="10" name="Picture Placeholder 2">
            <a:extLst>
              <a:ext uri="{FF2B5EF4-FFF2-40B4-BE49-F238E27FC236}">
                <a16:creationId xmlns:a16="http://schemas.microsoft.com/office/drawing/2014/main" id="{9A41B29F-7988-4C6A-63B3-03FF568A422C}"/>
              </a:ext>
            </a:extLst>
          </p:cNvPr>
          <p:cNvSpPr>
            <a:spLocks noGrp="1"/>
          </p:cNvSpPr>
          <p:nvPr>
            <p:ph type="pic" idx="1"/>
          </p:nvPr>
        </p:nvSpPr>
        <p:spPr>
          <a:xfrm>
            <a:off x="6434253" y="724829"/>
            <a:ext cx="4984863" cy="5441795"/>
          </a:xfrm>
          <a:prstGeom prst="rect">
            <a:avLst/>
          </a:prstGeom>
        </p:spPr>
        <p:txBody>
          <a:bodyPr>
            <a:normAutofit/>
          </a:bodyPr>
          <a:lstStyle>
            <a:lvl1pPr marL="0" indent="0" algn="ctr">
              <a:buNone/>
              <a:defRPr sz="1600"/>
            </a:lvl1pPr>
          </a:lstStyle>
          <a:p>
            <a:r>
              <a:rPr lang="en-US"/>
              <a:t>Click icon to add picture</a:t>
            </a:r>
            <a:endParaRPr lang="en-US" dirty="0"/>
          </a:p>
        </p:txBody>
      </p:sp>
      <p:pic>
        <p:nvPicPr>
          <p:cNvPr id="15" name="Picture 14">
            <a:extLst>
              <a:ext uri="{FF2B5EF4-FFF2-40B4-BE49-F238E27FC236}">
                <a16:creationId xmlns:a16="http://schemas.microsoft.com/office/drawing/2014/main" id="{738BD7AE-F708-E234-AC67-63D5213F9849}"/>
              </a:ext>
            </a:extLst>
          </p:cNvPr>
          <p:cNvPicPr>
            <a:picLocks noChangeAspect="1"/>
          </p:cNvPicPr>
          <p:nvPr userDrawn="1"/>
        </p:nvPicPr>
        <p:blipFill>
          <a:blip r:embed="rId3"/>
          <a:stretch>
            <a:fillRect/>
          </a:stretch>
        </p:blipFill>
        <p:spPr>
          <a:xfrm rot="152727">
            <a:off x="898722" y="2083068"/>
            <a:ext cx="1197937" cy="156034"/>
          </a:xfrm>
          <a:prstGeom prst="rect">
            <a:avLst/>
          </a:prstGeom>
        </p:spPr>
      </p:pic>
      <p:sp>
        <p:nvSpPr>
          <p:cNvPr id="16" name="Text Placeholder 20">
            <a:extLst>
              <a:ext uri="{FF2B5EF4-FFF2-40B4-BE49-F238E27FC236}">
                <a16:creationId xmlns:a16="http://schemas.microsoft.com/office/drawing/2014/main" id="{F009F1A1-5B1C-A119-4E10-699E870308F2}"/>
              </a:ext>
            </a:extLst>
          </p:cNvPr>
          <p:cNvSpPr>
            <a:spLocks noGrp="1"/>
          </p:cNvSpPr>
          <p:nvPr>
            <p:ph type="body" sz="quarter" idx="11" hasCustomPrompt="1"/>
          </p:nvPr>
        </p:nvSpPr>
        <p:spPr>
          <a:xfrm>
            <a:off x="424389" y="6418855"/>
            <a:ext cx="4860925" cy="248073"/>
          </a:xfrm>
        </p:spPr>
        <p:txBody>
          <a:bodyPr>
            <a:normAutofit/>
          </a:bodyPr>
          <a:lstStyle>
            <a:lvl1pPr marL="0" indent="0">
              <a:buNone/>
              <a:defRPr sz="1400"/>
            </a:lvl1pPr>
            <a:lvl2pPr marL="457200" indent="0">
              <a:buNone/>
              <a:defRPr/>
            </a:lvl2pPr>
          </a:lstStyle>
          <a:p>
            <a:pPr lvl="0"/>
            <a:r>
              <a:rPr lang="en-GB" dirty="0"/>
              <a:t>Click to edit text</a:t>
            </a:r>
          </a:p>
        </p:txBody>
      </p:sp>
      <p:sp>
        <p:nvSpPr>
          <p:cNvPr id="3" name="Text Placeholder 4">
            <a:extLst>
              <a:ext uri="{FF2B5EF4-FFF2-40B4-BE49-F238E27FC236}">
                <a16:creationId xmlns:a16="http://schemas.microsoft.com/office/drawing/2014/main" id="{6A331834-DAFD-A90F-6BE9-1546A43AB8B7}"/>
              </a:ext>
            </a:extLst>
          </p:cNvPr>
          <p:cNvSpPr>
            <a:spLocks noGrp="1"/>
          </p:cNvSpPr>
          <p:nvPr>
            <p:ph type="body" sz="quarter" idx="13"/>
          </p:nvPr>
        </p:nvSpPr>
        <p:spPr>
          <a:xfrm>
            <a:off x="751113" y="2698660"/>
            <a:ext cx="5297487" cy="3467964"/>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2376464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4 comparisons">
    <p:spTree>
      <p:nvGrpSpPr>
        <p:cNvPr id="1" name=""/>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C14EE27B-1768-E4AB-32BF-FEF8C9B1F9AD}"/>
              </a:ext>
            </a:extLst>
          </p:cNvPr>
          <p:cNvPicPr>
            <a:picLocks noChangeAspect="1"/>
          </p:cNvPicPr>
          <p:nvPr userDrawn="1"/>
        </p:nvPicPr>
        <p:blipFill>
          <a:blip r:embed="rId2">
            <a:alphaModFix amt="4000"/>
          </a:blip>
          <a:stretch>
            <a:fillRect/>
          </a:stretch>
        </p:blipFill>
        <p:spPr>
          <a:xfrm>
            <a:off x="1" y="5729212"/>
            <a:ext cx="3238713" cy="1123200"/>
          </a:xfrm>
          <a:prstGeom prst="rect">
            <a:avLst/>
          </a:prstGeom>
        </p:spPr>
      </p:pic>
      <p:sp>
        <p:nvSpPr>
          <p:cNvPr id="6" name="Text Placeholder 20">
            <a:extLst>
              <a:ext uri="{FF2B5EF4-FFF2-40B4-BE49-F238E27FC236}">
                <a16:creationId xmlns:a16="http://schemas.microsoft.com/office/drawing/2014/main" id="{51E836F2-F8E3-EF36-7840-E2331C15CD0E}"/>
              </a:ext>
            </a:extLst>
          </p:cNvPr>
          <p:cNvSpPr>
            <a:spLocks noGrp="1"/>
          </p:cNvSpPr>
          <p:nvPr>
            <p:ph type="body" sz="quarter" idx="12"/>
          </p:nvPr>
        </p:nvSpPr>
        <p:spPr>
          <a:xfrm>
            <a:off x="751113" y="802640"/>
            <a:ext cx="5298685" cy="1444580"/>
          </a:xfrm>
          <a:prstGeom prst="rect">
            <a:avLst/>
          </a:prstGeom>
        </p:spPr>
        <p:txBody>
          <a:bodyPr anchor="b">
            <a:normAutofit/>
          </a:bodyPr>
          <a:lstStyle>
            <a:lvl1pPr marL="0" indent="0">
              <a:buNone/>
              <a:defRPr sz="5000" b="1">
                <a:latin typeface="+mj-lt"/>
              </a:defRPr>
            </a:lvl1pPr>
            <a:lvl2pPr marL="457200" indent="0">
              <a:buNone/>
              <a:defRPr sz="5000" b="1"/>
            </a:lvl2pPr>
          </a:lstStyle>
          <a:p>
            <a:pPr lvl="0"/>
            <a:r>
              <a:rPr lang="en-US"/>
              <a:t>Click to edit Master text styles</a:t>
            </a:r>
          </a:p>
        </p:txBody>
      </p:sp>
      <p:sp>
        <p:nvSpPr>
          <p:cNvPr id="25" name="Text Placeholder 20">
            <a:extLst>
              <a:ext uri="{FF2B5EF4-FFF2-40B4-BE49-F238E27FC236}">
                <a16:creationId xmlns:a16="http://schemas.microsoft.com/office/drawing/2014/main" id="{855A03F5-9298-EA00-5BCF-F194775D987C}"/>
              </a:ext>
            </a:extLst>
          </p:cNvPr>
          <p:cNvSpPr>
            <a:spLocks noGrp="1"/>
          </p:cNvSpPr>
          <p:nvPr>
            <p:ph type="body" sz="quarter" idx="17" hasCustomPrompt="1"/>
          </p:nvPr>
        </p:nvSpPr>
        <p:spPr>
          <a:xfrm>
            <a:off x="424389" y="6418855"/>
            <a:ext cx="4860925" cy="248073"/>
          </a:xfrm>
        </p:spPr>
        <p:txBody>
          <a:bodyPr>
            <a:normAutofit/>
          </a:bodyPr>
          <a:lstStyle>
            <a:lvl1pPr marL="0" indent="0">
              <a:buNone/>
              <a:defRPr sz="1400"/>
            </a:lvl1pPr>
            <a:lvl2pPr marL="457200" indent="0">
              <a:buNone/>
              <a:defRPr/>
            </a:lvl2pPr>
          </a:lstStyle>
          <a:p>
            <a:pPr lvl="0"/>
            <a:r>
              <a:rPr lang="en-GB" dirty="0"/>
              <a:t>Click to edit text</a:t>
            </a:r>
          </a:p>
        </p:txBody>
      </p:sp>
      <p:sp>
        <p:nvSpPr>
          <p:cNvPr id="4" name="Text Placeholder 4">
            <a:extLst>
              <a:ext uri="{FF2B5EF4-FFF2-40B4-BE49-F238E27FC236}">
                <a16:creationId xmlns:a16="http://schemas.microsoft.com/office/drawing/2014/main" id="{CC877FD5-FF34-93B6-22E0-DEF1685F15C0}"/>
              </a:ext>
            </a:extLst>
          </p:cNvPr>
          <p:cNvSpPr>
            <a:spLocks noGrp="1"/>
          </p:cNvSpPr>
          <p:nvPr>
            <p:ph type="body" sz="quarter" idx="18"/>
          </p:nvPr>
        </p:nvSpPr>
        <p:spPr>
          <a:xfrm>
            <a:off x="751113" y="3289568"/>
            <a:ext cx="5298684" cy="756276"/>
          </a:xfrm>
        </p:spPr>
        <p:txBody>
          <a:bodyPr>
            <a:normAutofit/>
          </a:bodyPr>
          <a:lstStyle>
            <a:lvl1pPr marL="0" indent="0" algn="l">
              <a:buNone/>
              <a:defRPr sz="1800"/>
            </a:lvl1pPr>
          </a:lstStyle>
          <a:p>
            <a:pPr lvl="0"/>
            <a:r>
              <a:rPr lang="en-US"/>
              <a:t>Click to edit Master text styles</a:t>
            </a:r>
          </a:p>
        </p:txBody>
      </p:sp>
      <p:sp>
        <p:nvSpPr>
          <p:cNvPr id="5" name="Text Placeholder 4">
            <a:extLst>
              <a:ext uri="{FF2B5EF4-FFF2-40B4-BE49-F238E27FC236}">
                <a16:creationId xmlns:a16="http://schemas.microsoft.com/office/drawing/2014/main" id="{47D374C0-5536-B32A-6120-262808DFFD56}"/>
              </a:ext>
            </a:extLst>
          </p:cNvPr>
          <p:cNvSpPr>
            <a:spLocks noGrp="1"/>
          </p:cNvSpPr>
          <p:nvPr>
            <p:ph type="body" sz="quarter" idx="19"/>
          </p:nvPr>
        </p:nvSpPr>
        <p:spPr>
          <a:xfrm>
            <a:off x="751113" y="2740928"/>
            <a:ext cx="5298684" cy="548640"/>
          </a:xfrm>
        </p:spPr>
        <p:txBody>
          <a:bodyPr anchor="ctr">
            <a:noAutofit/>
          </a:bodyPr>
          <a:lstStyle>
            <a:lvl1pPr marL="0" indent="0" algn="l">
              <a:buNone/>
              <a:defRPr sz="2200" b="1"/>
            </a:lvl1pPr>
          </a:lstStyle>
          <a:p>
            <a:pPr lvl="0"/>
            <a:r>
              <a:rPr lang="en-US"/>
              <a:t>Click to edit Master text styles</a:t>
            </a:r>
          </a:p>
        </p:txBody>
      </p:sp>
      <p:sp>
        <p:nvSpPr>
          <p:cNvPr id="10" name="Text Placeholder 4">
            <a:extLst>
              <a:ext uri="{FF2B5EF4-FFF2-40B4-BE49-F238E27FC236}">
                <a16:creationId xmlns:a16="http://schemas.microsoft.com/office/drawing/2014/main" id="{16059FE3-2B21-081F-D833-69AB4FA48903}"/>
              </a:ext>
            </a:extLst>
          </p:cNvPr>
          <p:cNvSpPr>
            <a:spLocks noGrp="1"/>
          </p:cNvSpPr>
          <p:nvPr>
            <p:ph type="body" sz="quarter" idx="20"/>
          </p:nvPr>
        </p:nvSpPr>
        <p:spPr>
          <a:xfrm>
            <a:off x="6260410" y="3297317"/>
            <a:ext cx="5298684" cy="756276"/>
          </a:xfrm>
        </p:spPr>
        <p:txBody>
          <a:bodyPr>
            <a:normAutofit/>
          </a:bodyPr>
          <a:lstStyle>
            <a:lvl1pPr marL="0" indent="0" algn="l">
              <a:buNone/>
              <a:defRPr sz="1800"/>
            </a:lvl1pPr>
          </a:lstStyle>
          <a:p>
            <a:pPr lvl="0"/>
            <a:r>
              <a:rPr lang="en-US"/>
              <a:t>Click to edit Master text styles</a:t>
            </a:r>
          </a:p>
        </p:txBody>
      </p:sp>
      <p:sp>
        <p:nvSpPr>
          <p:cNvPr id="11" name="Text Placeholder 4">
            <a:extLst>
              <a:ext uri="{FF2B5EF4-FFF2-40B4-BE49-F238E27FC236}">
                <a16:creationId xmlns:a16="http://schemas.microsoft.com/office/drawing/2014/main" id="{6DB23CA6-8DA2-3200-DEBB-B1159E61E743}"/>
              </a:ext>
            </a:extLst>
          </p:cNvPr>
          <p:cNvSpPr>
            <a:spLocks noGrp="1"/>
          </p:cNvSpPr>
          <p:nvPr>
            <p:ph type="body" sz="quarter" idx="21"/>
          </p:nvPr>
        </p:nvSpPr>
        <p:spPr>
          <a:xfrm>
            <a:off x="6260410" y="2748677"/>
            <a:ext cx="5298684" cy="548640"/>
          </a:xfrm>
        </p:spPr>
        <p:txBody>
          <a:bodyPr anchor="ctr">
            <a:noAutofit/>
          </a:bodyPr>
          <a:lstStyle>
            <a:lvl1pPr marL="0" indent="0" algn="l">
              <a:buNone/>
              <a:defRPr sz="2200" b="1"/>
            </a:lvl1pPr>
          </a:lstStyle>
          <a:p>
            <a:pPr lvl="0"/>
            <a:r>
              <a:rPr lang="en-US"/>
              <a:t>Click to edit Master text styles</a:t>
            </a:r>
          </a:p>
        </p:txBody>
      </p:sp>
      <p:sp>
        <p:nvSpPr>
          <p:cNvPr id="12" name="Text Placeholder 4">
            <a:extLst>
              <a:ext uri="{FF2B5EF4-FFF2-40B4-BE49-F238E27FC236}">
                <a16:creationId xmlns:a16="http://schemas.microsoft.com/office/drawing/2014/main" id="{4E1B4E02-2B9C-B9D2-080F-78D432AD2964}"/>
              </a:ext>
            </a:extLst>
          </p:cNvPr>
          <p:cNvSpPr>
            <a:spLocks noGrp="1"/>
          </p:cNvSpPr>
          <p:nvPr>
            <p:ph type="body" sz="quarter" idx="22"/>
          </p:nvPr>
        </p:nvSpPr>
        <p:spPr>
          <a:xfrm>
            <a:off x="6260410" y="4805334"/>
            <a:ext cx="5298684" cy="756276"/>
          </a:xfrm>
        </p:spPr>
        <p:txBody>
          <a:bodyPr>
            <a:normAutofit/>
          </a:bodyPr>
          <a:lstStyle>
            <a:lvl1pPr marL="0" indent="0" algn="l">
              <a:buNone/>
              <a:defRPr sz="1800"/>
            </a:lvl1pPr>
          </a:lstStyle>
          <a:p>
            <a:pPr lvl="0"/>
            <a:r>
              <a:rPr lang="en-US"/>
              <a:t>Click to edit Master text styles</a:t>
            </a:r>
          </a:p>
        </p:txBody>
      </p:sp>
      <p:sp>
        <p:nvSpPr>
          <p:cNvPr id="13" name="Text Placeholder 4">
            <a:extLst>
              <a:ext uri="{FF2B5EF4-FFF2-40B4-BE49-F238E27FC236}">
                <a16:creationId xmlns:a16="http://schemas.microsoft.com/office/drawing/2014/main" id="{AFD9FEC7-64E4-9E90-DB53-D49503F7F654}"/>
              </a:ext>
            </a:extLst>
          </p:cNvPr>
          <p:cNvSpPr>
            <a:spLocks noGrp="1"/>
          </p:cNvSpPr>
          <p:nvPr>
            <p:ph type="body" sz="quarter" idx="23"/>
          </p:nvPr>
        </p:nvSpPr>
        <p:spPr>
          <a:xfrm>
            <a:off x="6260410" y="4256694"/>
            <a:ext cx="5298684" cy="548640"/>
          </a:xfrm>
        </p:spPr>
        <p:txBody>
          <a:bodyPr anchor="ctr">
            <a:noAutofit/>
          </a:bodyPr>
          <a:lstStyle>
            <a:lvl1pPr marL="0" indent="0" algn="l">
              <a:buNone/>
              <a:defRPr sz="2200" b="1"/>
            </a:lvl1pPr>
          </a:lstStyle>
          <a:p>
            <a:pPr lvl="0"/>
            <a:r>
              <a:rPr lang="en-US"/>
              <a:t>Click to edit Master text styles</a:t>
            </a:r>
          </a:p>
        </p:txBody>
      </p:sp>
      <p:sp>
        <p:nvSpPr>
          <p:cNvPr id="14" name="Text Placeholder 4">
            <a:extLst>
              <a:ext uri="{FF2B5EF4-FFF2-40B4-BE49-F238E27FC236}">
                <a16:creationId xmlns:a16="http://schemas.microsoft.com/office/drawing/2014/main" id="{5D9FFEA8-4CB8-FAB9-BE71-8B044134B669}"/>
              </a:ext>
            </a:extLst>
          </p:cNvPr>
          <p:cNvSpPr>
            <a:spLocks noGrp="1"/>
          </p:cNvSpPr>
          <p:nvPr>
            <p:ph type="body" sz="quarter" idx="24"/>
          </p:nvPr>
        </p:nvSpPr>
        <p:spPr>
          <a:xfrm>
            <a:off x="751113" y="4805334"/>
            <a:ext cx="5298684" cy="756276"/>
          </a:xfrm>
        </p:spPr>
        <p:txBody>
          <a:bodyPr>
            <a:normAutofit/>
          </a:bodyPr>
          <a:lstStyle>
            <a:lvl1pPr marL="0" indent="0" algn="l">
              <a:buNone/>
              <a:defRPr sz="1800"/>
            </a:lvl1pPr>
          </a:lstStyle>
          <a:p>
            <a:pPr lvl="0"/>
            <a:r>
              <a:rPr lang="en-US"/>
              <a:t>Click to edit Master text styles</a:t>
            </a:r>
          </a:p>
        </p:txBody>
      </p:sp>
      <p:sp>
        <p:nvSpPr>
          <p:cNvPr id="15" name="Text Placeholder 4">
            <a:extLst>
              <a:ext uri="{FF2B5EF4-FFF2-40B4-BE49-F238E27FC236}">
                <a16:creationId xmlns:a16="http://schemas.microsoft.com/office/drawing/2014/main" id="{096485E6-D27D-1167-2693-897C87B72500}"/>
              </a:ext>
            </a:extLst>
          </p:cNvPr>
          <p:cNvSpPr>
            <a:spLocks noGrp="1"/>
          </p:cNvSpPr>
          <p:nvPr>
            <p:ph type="body" sz="quarter" idx="25"/>
          </p:nvPr>
        </p:nvSpPr>
        <p:spPr>
          <a:xfrm>
            <a:off x="751113" y="4256694"/>
            <a:ext cx="5298684" cy="548640"/>
          </a:xfrm>
        </p:spPr>
        <p:txBody>
          <a:bodyPr anchor="ctr">
            <a:noAutofit/>
          </a:bodyPr>
          <a:lstStyle>
            <a:lvl1pPr marL="0" indent="0" algn="l">
              <a:buNone/>
              <a:defRPr sz="2200" b="1"/>
            </a:lvl1pPr>
          </a:lstStyle>
          <a:p>
            <a:pPr lvl="0"/>
            <a:r>
              <a:rPr lang="en-US"/>
              <a:t>Click to edit Master text styles</a:t>
            </a:r>
          </a:p>
        </p:txBody>
      </p:sp>
    </p:spTree>
    <p:extLst>
      <p:ext uri="{BB962C8B-B14F-4D97-AF65-F5344CB8AC3E}">
        <p14:creationId xmlns:p14="http://schemas.microsoft.com/office/powerpoint/2010/main" val="2025001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4CFF89-0E78-F3B6-922E-6C1E5EDBCAD7}"/>
              </a:ext>
            </a:extLst>
          </p:cNvPr>
          <p:cNvSpPr/>
          <p:nvPr userDrawn="1"/>
        </p:nvSpPr>
        <p:spPr>
          <a:xfrm>
            <a:off x="0" y="0"/>
            <a:ext cx="6096000" cy="6858000"/>
          </a:xfrm>
          <a:prstGeom prst="rect">
            <a:avLst/>
          </a:prstGeom>
          <a:solidFill>
            <a:srgbClr val="FFD5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2">
            <a:extLst>
              <a:ext uri="{FF2B5EF4-FFF2-40B4-BE49-F238E27FC236}">
                <a16:creationId xmlns:a16="http://schemas.microsoft.com/office/drawing/2014/main" id="{98056D8E-A7C2-65B7-5387-7A45A4A36D9B}"/>
              </a:ext>
            </a:extLst>
          </p:cNvPr>
          <p:cNvSpPr>
            <a:spLocks noGrp="1"/>
          </p:cNvSpPr>
          <p:nvPr>
            <p:ph type="pic" idx="1"/>
          </p:nvPr>
        </p:nvSpPr>
        <p:spPr>
          <a:xfrm>
            <a:off x="6096000" y="0"/>
            <a:ext cx="6095999" cy="6858000"/>
          </a:xfrm>
          <a:prstGeom prst="rect">
            <a:avLst/>
          </a:prstGeom>
        </p:spPr>
        <p:txBody>
          <a:bodyPr>
            <a:normAutofit/>
          </a:bodyPr>
          <a:lstStyle>
            <a:lvl1pPr marL="0" indent="0" algn="ctr">
              <a:buNone/>
              <a:defRPr sz="1600"/>
            </a:lvl1pPr>
          </a:lstStyle>
          <a:p>
            <a:r>
              <a:rPr lang="en-US"/>
              <a:t>Click icon to add picture</a:t>
            </a:r>
            <a:endParaRPr lang="en-US" dirty="0"/>
          </a:p>
        </p:txBody>
      </p:sp>
      <p:sp>
        <p:nvSpPr>
          <p:cNvPr id="2" name="Subtitle 2">
            <a:extLst>
              <a:ext uri="{FF2B5EF4-FFF2-40B4-BE49-F238E27FC236}">
                <a16:creationId xmlns:a16="http://schemas.microsoft.com/office/drawing/2014/main" id="{0BDEA5A0-29A3-BA16-75F7-9AD5B3A01BFB}"/>
              </a:ext>
            </a:extLst>
          </p:cNvPr>
          <p:cNvSpPr>
            <a:spLocks noGrp="1"/>
          </p:cNvSpPr>
          <p:nvPr>
            <p:ph type="subTitle" idx="10" hasCustomPrompt="1"/>
          </p:nvPr>
        </p:nvSpPr>
        <p:spPr>
          <a:xfrm>
            <a:off x="781275" y="2570840"/>
            <a:ext cx="4755941" cy="485095"/>
          </a:xfrm>
          <a:prstGeom prst="rect">
            <a:avLst/>
          </a:prstGeom>
        </p:spPr>
        <p:txBody>
          <a:bodyPr>
            <a:normAutofit/>
          </a:bodyPr>
          <a:lstStyle>
            <a:lvl1pPr marL="0" indent="0">
              <a:buNone/>
              <a:defRPr/>
            </a:lvl1pPr>
          </a:lstStyle>
          <a:p>
            <a:pPr algn="l"/>
            <a:r>
              <a:rPr lang="en-US" sz="2800" b="1" dirty="0">
                <a:latin typeface="Calibri" panose="020F0502020204030204" pitchFamily="34" charset="0"/>
                <a:cs typeface="Calibri" panose="020F0502020204030204" pitchFamily="34" charset="0"/>
              </a:rPr>
              <a:t>Click to edit text</a:t>
            </a:r>
          </a:p>
        </p:txBody>
      </p:sp>
      <p:sp>
        <p:nvSpPr>
          <p:cNvPr id="5" name="Text Placeholder 18">
            <a:extLst>
              <a:ext uri="{FF2B5EF4-FFF2-40B4-BE49-F238E27FC236}">
                <a16:creationId xmlns:a16="http://schemas.microsoft.com/office/drawing/2014/main" id="{DCEC8E35-A2AB-35B6-DB17-6FEA409F0250}"/>
              </a:ext>
            </a:extLst>
          </p:cNvPr>
          <p:cNvSpPr>
            <a:spLocks noGrp="1"/>
          </p:cNvSpPr>
          <p:nvPr>
            <p:ph type="body" sz="quarter" idx="11"/>
          </p:nvPr>
        </p:nvSpPr>
        <p:spPr>
          <a:xfrm>
            <a:off x="781050" y="3055938"/>
            <a:ext cx="4756150" cy="2034222"/>
          </a:xfrm>
        </p:spPr>
        <p:txBody>
          <a:bodyPr>
            <a:noAutofit/>
          </a:bodyPr>
          <a:lstStyle>
            <a:lvl1pPr marL="0" indent="0">
              <a:buNone/>
              <a:defRPr sz="8000" b="1"/>
            </a:lvl1pPr>
          </a:lstStyle>
          <a:p>
            <a:pPr lvl="0"/>
            <a:r>
              <a:rPr lang="en-US"/>
              <a:t>Click to edit Master text styles</a:t>
            </a:r>
          </a:p>
        </p:txBody>
      </p:sp>
      <p:pic>
        <p:nvPicPr>
          <p:cNvPr id="4" name="Picture 3" descr="A white lines on a black background&#10;&#10;Description automatically generated">
            <a:extLst>
              <a:ext uri="{FF2B5EF4-FFF2-40B4-BE49-F238E27FC236}">
                <a16:creationId xmlns:a16="http://schemas.microsoft.com/office/drawing/2014/main" id="{F1043314-BECF-BD50-C017-9AB9F2B258BE}"/>
              </a:ext>
            </a:extLst>
          </p:cNvPr>
          <p:cNvPicPr>
            <a:picLocks noChangeAspect="1"/>
          </p:cNvPicPr>
          <p:nvPr userDrawn="1"/>
        </p:nvPicPr>
        <p:blipFill>
          <a:blip r:embed="rId2">
            <a:alphaModFix amt="13000"/>
          </a:blip>
          <a:stretch>
            <a:fillRect/>
          </a:stretch>
        </p:blipFill>
        <p:spPr>
          <a:xfrm>
            <a:off x="-1" y="5734800"/>
            <a:ext cx="3238712" cy="1123200"/>
          </a:xfrm>
          <a:prstGeom prst="rect">
            <a:avLst/>
          </a:prstGeom>
        </p:spPr>
      </p:pic>
    </p:spTree>
    <p:extLst>
      <p:ext uri="{BB962C8B-B14F-4D97-AF65-F5344CB8AC3E}">
        <p14:creationId xmlns:p14="http://schemas.microsoft.com/office/powerpoint/2010/main" val="2996397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4CFF89-0E78-F3B6-922E-6C1E5EDBCAD7}"/>
              </a:ext>
            </a:extLst>
          </p:cNvPr>
          <p:cNvSpPr/>
          <p:nvPr userDrawn="1"/>
        </p:nvSpPr>
        <p:spPr>
          <a:xfrm>
            <a:off x="0" y="0"/>
            <a:ext cx="6096000" cy="6858000"/>
          </a:xfrm>
          <a:prstGeom prst="rect">
            <a:avLst/>
          </a:prstGeom>
          <a:solidFill>
            <a:srgbClr val="FFD5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18">
            <a:extLst>
              <a:ext uri="{FF2B5EF4-FFF2-40B4-BE49-F238E27FC236}">
                <a16:creationId xmlns:a16="http://schemas.microsoft.com/office/drawing/2014/main" id="{DCEC8E35-A2AB-35B6-DB17-6FEA409F0250}"/>
              </a:ext>
            </a:extLst>
          </p:cNvPr>
          <p:cNvSpPr>
            <a:spLocks noGrp="1"/>
          </p:cNvSpPr>
          <p:nvPr>
            <p:ph type="body" sz="quarter" idx="11"/>
          </p:nvPr>
        </p:nvSpPr>
        <p:spPr>
          <a:xfrm>
            <a:off x="781050" y="731838"/>
            <a:ext cx="4756150" cy="4335462"/>
          </a:xfrm>
        </p:spPr>
        <p:txBody>
          <a:bodyPr>
            <a:noAutofit/>
          </a:bodyPr>
          <a:lstStyle>
            <a:lvl1pPr marL="0" indent="0">
              <a:buNone/>
              <a:defRPr sz="8000" b="1"/>
            </a:lvl1pPr>
          </a:lstStyle>
          <a:p>
            <a:pPr lvl="0"/>
            <a:r>
              <a:rPr lang="en-US"/>
              <a:t>Click to edit Master text styles</a:t>
            </a:r>
          </a:p>
        </p:txBody>
      </p:sp>
      <p:sp>
        <p:nvSpPr>
          <p:cNvPr id="4" name="Text Placeholder 27">
            <a:extLst>
              <a:ext uri="{FF2B5EF4-FFF2-40B4-BE49-F238E27FC236}">
                <a16:creationId xmlns:a16="http://schemas.microsoft.com/office/drawing/2014/main" id="{15C2DAB7-61F9-35FF-3E8E-1569253403D7}"/>
              </a:ext>
            </a:extLst>
          </p:cNvPr>
          <p:cNvSpPr>
            <a:spLocks noGrp="1"/>
          </p:cNvSpPr>
          <p:nvPr>
            <p:ph type="body" sz="quarter" idx="13"/>
          </p:nvPr>
        </p:nvSpPr>
        <p:spPr>
          <a:xfrm>
            <a:off x="6564086" y="731838"/>
            <a:ext cx="5208813" cy="5478462"/>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descr="A white lines on a black background&#10;&#10;Description automatically generated">
            <a:extLst>
              <a:ext uri="{FF2B5EF4-FFF2-40B4-BE49-F238E27FC236}">
                <a16:creationId xmlns:a16="http://schemas.microsoft.com/office/drawing/2014/main" id="{E1167B20-63E1-DA67-67D2-4A9BAA63A2DC}"/>
              </a:ext>
            </a:extLst>
          </p:cNvPr>
          <p:cNvPicPr>
            <a:picLocks noChangeAspect="1"/>
          </p:cNvPicPr>
          <p:nvPr userDrawn="1"/>
        </p:nvPicPr>
        <p:blipFill>
          <a:blip r:embed="rId2">
            <a:alphaModFix amt="13000"/>
          </a:blip>
          <a:stretch>
            <a:fillRect/>
          </a:stretch>
        </p:blipFill>
        <p:spPr>
          <a:xfrm>
            <a:off x="-1" y="5734800"/>
            <a:ext cx="3238712" cy="1123200"/>
          </a:xfrm>
          <a:prstGeom prst="rect">
            <a:avLst/>
          </a:prstGeom>
        </p:spPr>
      </p:pic>
    </p:spTree>
    <p:extLst>
      <p:ext uri="{BB962C8B-B14F-4D97-AF65-F5344CB8AC3E}">
        <p14:creationId xmlns:p14="http://schemas.microsoft.com/office/powerpoint/2010/main" val="3318370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3" name="Title Placeholder 1">
            <a:extLst>
              <a:ext uri="{FF2B5EF4-FFF2-40B4-BE49-F238E27FC236}">
                <a16:creationId xmlns:a16="http://schemas.microsoft.com/office/drawing/2014/main" id="{B52D3F7B-B66B-69F7-1C0B-1B673C755F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4" name="Text Placeholder 2">
            <a:extLst>
              <a:ext uri="{FF2B5EF4-FFF2-40B4-BE49-F238E27FC236}">
                <a16:creationId xmlns:a16="http://schemas.microsoft.com/office/drawing/2014/main" id="{661D5D64-6339-1053-9ABC-EF7905CBEA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3">
            <a:extLst>
              <a:ext uri="{FF2B5EF4-FFF2-40B4-BE49-F238E27FC236}">
                <a16:creationId xmlns:a16="http://schemas.microsoft.com/office/drawing/2014/main" id="{0AFF5355-91C7-2773-EA33-80438474F9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EB0ED3-7177-E445-B879-62D7063E8330}" type="datetimeFigureOut">
              <a:rPr lang="en-US" smtClean="0"/>
              <a:t>12/3/2023</a:t>
            </a:fld>
            <a:endParaRPr lang="en-US"/>
          </a:p>
        </p:txBody>
      </p:sp>
      <p:sp>
        <p:nvSpPr>
          <p:cNvPr id="26" name="Footer Placeholder 4">
            <a:extLst>
              <a:ext uri="{FF2B5EF4-FFF2-40B4-BE49-F238E27FC236}">
                <a16:creationId xmlns:a16="http://schemas.microsoft.com/office/drawing/2014/main" id="{25FA5069-306F-DFF3-A6CC-33B68DB1D2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27" name="Slide Number Placeholder 5">
            <a:extLst>
              <a:ext uri="{FF2B5EF4-FFF2-40B4-BE49-F238E27FC236}">
                <a16:creationId xmlns:a16="http://schemas.microsoft.com/office/drawing/2014/main" id="{8C97ADDC-A995-E66B-191B-5CAD79A11C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746E5F-D089-3148-9FA8-031347003221}" type="slidenum">
              <a:rPr lang="en-US" smtClean="0"/>
              <a:t>‹#›</a:t>
            </a:fld>
            <a:endParaRPr lang="en-US"/>
          </a:p>
        </p:txBody>
      </p:sp>
    </p:spTree>
    <p:extLst>
      <p:ext uri="{BB962C8B-B14F-4D97-AF65-F5344CB8AC3E}">
        <p14:creationId xmlns:p14="http://schemas.microsoft.com/office/powerpoint/2010/main" val="3012850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4" r:id="rId4"/>
    <p:sldLayoutId id="2147483665" r:id="rId5"/>
    <p:sldLayoutId id="2147483653" r:id="rId6"/>
    <p:sldLayoutId id="2147483656" r:id="rId7"/>
    <p:sldLayoutId id="2147483651" r:id="rId8"/>
    <p:sldLayoutId id="2147483663" r:id="rId9"/>
    <p:sldLayoutId id="2147483660" r:id="rId10"/>
    <p:sldLayoutId id="2147483657" r:id="rId11"/>
    <p:sldLayoutId id="2147483652" r:id="rId12"/>
    <p:sldLayoutId id="2147483659" r:id="rId13"/>
    <p:sldLayoutId id="2147483662" r:id="rId14"/>
    <p:sldLayoutId id="2147483658" r:id="rId15"/>
    <p:sldLayoutId id="2147483654" r:id="rId16"/>
    <p:sldLayoutId id="2147483655" r:id="rId1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g"/><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2B2C103-72DE-3C29-9D57-FFB2A7AA48E2}"/>
              </a:ext>
            </a:extLst>
          </p:cNvPr>
          <p:cNvSpPr>
            <a:spLocks noGrp="1"/>
          </p:cNvSpPr>
          <p:nvPr>
            <p:ph type="subTitle" idx="1"/>
          </p:nvPr>
        </p:nvSpPr>
        <p:spPr/>
        <p:txBody>
          <a:bodyPr/>
          <a:lstStyle/>
          <a:p>
            <a:r>
              <a:rPr lang="en-US" dirty="0"/>
              <a:t>Waikato District Council</a:t>
            </a:r>
          </a:p>
        </p:txBody>
      </p:sp>
      <p:sp>
        <p:nvSpPr>
          <p:cNvPr id="8" name="Text Placeholder 7">
            <a:extLst>
              <a:ext uri="{FF2B5EF4-FFF2-40B4-BE49-F238E27FC236}">
                <a16:creationId xmlns:a16="http://schemas.microsoft.com/office/drawing/2014/main" id="{00E8E884-649C-F512-DEFB-3B01189D2E75}"/>
              </a:ext>
            </a:extLst>
          </p:cNvPr>
          <p:cNvSpPr>
            <a:spLocks noGrp="1"/>
          </p:cNvSpPr>
          <p:nvPr>
            <p:ph type="body" sz="quarter" idx="11"/>
          </p:nvPr>
        </p:nvSpPr>
        <p:spPr>
          <a:xfrm>
            <a:off x="424389" y="6042991"/>
            <a:ext cx="6383915" cy="623937"/>
          </a:xfrm>
        </p:spPr>
        <p:txBody>
          <a:bodyPr>
            <a:noAutofit/>
          </a:bodyPr>
          <a:lstStyle/>
          <a:p>
            <a:r>
              <a:rPr lang="en-US" sz="2400" b="1"/>
              <a:t>Jim Ebenhoh and Reece Turner, 5 Dec 2024</a:t>
            </a:r>
          </a:p>
        </p:txBody>
      </p:sp>
      <p:sp>
        <p:nvSpPr>
          <p:cNvPr id="4" name="Text Placeholder 3">
            <a:extLst>
              <a:ext uri="{FF2B5EF4-FFF2-40B4-BE49-F238E27FC236}">
                <a16:creationId xmlns:a16="http://schemas.microsoft.com/office/drawing/2014/main" id="{F89FD2E5-71D5-052C-2F6F-3E403C4BA8AA}"/>
              </a:ext>
            </a:extLst>
          </p:cNvPr>
          <p:cNvSpPr>
            <a:spLocks noGrp="1"/>
          </p:cNvSpPr>
          <p:nvPr>
            <p:ph type="body" sz="quarter" idx="10"/>
          </p:nvPr>
        </p:nvSpPr>
        <p:spPr/>
        <p:txBody>
          <a:bodyPr/>
          <a:lstStyle/>
          <a:p>
            <a:r>
              <a:rPr lang="en-US" sz="6000" dirty="0"/>
              <a:t>Future of Severely Affected Land (FOSAL)</a:t>
            </a:r>
          </a:p>
        </p:txBody>
      </p:sp>
    </p:spTree>
    <p:extLst>
      <p:ext uri="{BB962C8B-B14F-4D97-AF65-F5344CB8AC3E}">
        <p14:creationId xmlns:p14="http://schemas.microsoft.com/office/powerpoint/2010/main" val="980491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0238F49B-8B25-F936-D147-514631F51B14}"/>
              </a:ext>
            </a:extLst>
          </p:cNvPr>
          <p:cNvSpPr>
            <a:spLocks noGrp="1"/>
          </p:cNvSpPr>
          <p:nvPr>
            <p:ph type="body" sz="quarter" idx="10"/>
          </p:nvPr>
        </p:nvSpPr>
        <p:spPr>
          <a:xfrm>
            <a:off x="814972" y="701328"/>
            <a:ext cx="9058130" cy="733487"/>
          </a:xfrm>
        </p:spPr>
        <p:txBody>
          <a:bodyPr>
            <a:normAutofit lnSpcReduction="10000"/>
          </a:bodyPr>
          <a:lstStyle/>
          <a:p>
            <a:r>
              <a:rPr lang="en-US" dirty="0"/>
              <a:t>What have other councils done?</a:t>
            </a:r>
          </a:p>
        </p:txBody>
      </p:sp>
      <p:sp>
        <p:nvSpPr>
          <p:cNvPr id="5" name="Text Placeholder 4">
            <a:extLst>
              <a:ext uri="{FF2B5EF4-FFF2-40B4-BE49-F238E27FC236}">
                <a16:creationId xmlns:a16="http://schemas.microsoft.com/office/drawing/2014/main" id="{92E98E62-B422-05BE-1801-C86349C695FC}"/>
              </a:ext>
            </a:extLst>
          </p:cNvPr>
          <p:cNvSpPr>
            <a:spLocks noGrp="1"/>
          </p:cNvSpPr>
          <p:nvPr>
            <p:ph type="body" sz="quarter" idx="13"/>
          </p:nvPr>
        </p:nvSpPr>
        <p:spPr>
          <a:xfrm>
            <a:off x="877400" y="1879062"/>
            <a:ext cx="10724574" cy="3456336"/>
          </a:xfrm>
        </p:spPr>
        <p:txBody>
          <a:bodyPr>
            <a:normAutofit/>
          </a:bodyPr>
          <a:lstStyle/>
          <a:p>
            <a:r>
              <a:rPr lang="en-US" dirty="0"/>
              <a:t>Hawkes Bay / Tairawhiti councils have agreed to a 50/50 buy out package for Category 3 homes</a:t>
            </a:r>
          </a:p>
          <a:p>
            <a:r>
              <a:rPr lang="en-US" dirty="0"/>
              <a:t>Hawkes Bay / Tairawhiti councils have created a policy that specifies that this is not a commitment from council to fund additional buys outs due to future weather events </a:t>
            </a:r>
          </a:p>
          <a:p>
            <a:r>
              <a:rPr lang="en-US" dirty="0"/>
              <a:t>Auckland City Council has agreed to a 50/50 buy out package for Category 3 homes</a:t>
            </a:r>
          </a:p>
          <a:p>
            <a:r>
              <a:rPr lang="en-US" dirty="0"/>
              <a:t>Auckland City Council have determined that if the cost of mitigations to Category 2 homes are higher than 25% of the property CV then the house will be reclassified as Category 3. </a:t>
            </a:r>
            <a:endParaRPr lang="en-US" dirty="0">
              <a:solidFill>
                <a:srgbClr val="FF0000"/>
              </a:solidFill>
            </a:endParaRPr>
          </a:p>
          <a:p>
            <a:r>
              <a:rPr lang="en-US" dirty="0"/>
              <a:t>Northland councils and Tauranga City Council have not made a decision on classification as yet.  </a:t>
            </a:r>
          </a:p>
        </p:txBody>
      </p:sp>
      <p:sp>
        <p:nvSpPr>
          <p:cNvPr id="7" name="Text Placeholder 6">
            <a:extLst>
              <a:ext uri="{FF2B5EF4-FFF2-40B4-BE49-F238E27FC236}">
                <a16:creationId xmlns:a16="http://schemas.microsoft.com/office/drawing/2014/main" id="{4008283C-9D82-1A19-B790-C681900E91C5}"/>
              </a:ext>
            </a:extLst>
          </p:cNvPr>
          <p:cNvSpPr>
            <a:spLocks noGrp="1"/>
          </p:cNvSpPr>
          <p:nvPr>
            <p:ph type="body" sz="quarter" idx="11"/>
          </p:nvPr>
        </p:nvSpPr>
        <p:spPr/>
        <p:txBody>
          <a:bodyPr>
            <a:normAutofit fontScale="92500" lnSpcReduction="20000"/>
          </a:bodyPr>
          <a:lstStyle/>
          <a:p>
            <a:endParaRPr lang="en-US"/>
          </a:p>
        </p:txBody>
      </p:sp>
    </p:spTree>
    <p:extLst>
      <p:ext uri="{BB962C8B-B14F-4D97-AF65-F5344CB8AC3E}">
        <p14:creationId xmlns:p14="http://schemas.microsoft.com/office/powerpoint/2010/main" val="1032328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961560F-2821-2402-2284-D1392C15F8BC}"/>
              </a:ext>
            </a:extLst>
          </p:cNvPr>
          <p:cNvSpPr>
            <a:spLocks noGrp="1"/>
          </p:cNvSpPr>
          <p:nvPr>
            <p:ph type="body" sz="quarter" idx="12"/>
          </p:nvPr>
        </p:nvSpPr>
        <p:spPr/>
        <p:txBody>
          <a:bodyPr>
            <a:normAutofit fontScale="77500" lnSpcReduction="20000"/>
          </a:bodyPr>
          <a:lstStyle/>
          <a:p>
            <a:r>
              <a:rPr lang="en-US" dirty="0"/>
              <a:t>Homes Categories</a:t>
            </a:r>
            <a:br>
              <a:rPr lang="en-US"/>
            </a:br>
            <a:r>
              <a:rPr lang="en-US"/>
              <a:t>(T&amp;T preliminary assessment)</a:t>
            </a:r>
            <a:endParaRPr lang="en-US" dirty="0"/>
          </a:p>
        </p:txBody>
      </p:sp>
      <p:sp>
        <p:nvSpPr>
          <p:cNvPr id="9" name="Text Placeholder 8">
            <a:extLst>
              <a:ext uri="{FF2B5EF4-FFF2-40B4-BE49-F238E27FC236}">
                <a16:creationId xmlns:a16="http://schemas.microsoft.com/office/drawing/2014/main" id="{484D90C9-3BEA-6AA1-A6AA-7C4FF8AFE819}"/>
              </a:ext>
            </a:extLst>
          </p:cNvPr>
          <p:cNvSpPr>
            <a:spLocks noGrp="1"/>
          </p:cNvSpPr>
          <p:nvPr>
            <p:ph type="body" sz="quarter" idx="14"/>
          </p:nvPr>
        </p:nvSpPr>
        <p:spPr/>
        <p:txBody>
          <a:bodyPr vert="horz" lIns="91440" tIns="45720" rIns="91440" bIns="45720" rtlCol="0" anchor="t">
            <a:normAutofit/>
          </a:bodyPr>
          <a:lstStyle/>
          <a:p>
            <a:pPr marL="0" indent="0">
              <a:buNone/>
            </a:pPr>
            <a:r>
              <a:rPr lang="en-US" sz="1800" b="1" i="0" u="none" strike="noStrike" baseline="0" dirty="0">
                <a:latin typeface="Calibri" panose="020F0502020204030204" pitchFamily="34" charset="0"/>
              </a:rPr>
              <a:t>Category 2P (35 Homes)</a:t>
            </a:r>
          </a:p>
          <a:p>
            <a:pPr marL="0" indent="0">
              <a:buNone/>
            </a:pPr>
            <a:r>
              <a:rPr lang="en-US" sz="1800" b="0" i="0" u="none" strike="noStrike" baseline="0" dirty="0">
                <a:latin typeface="Calibri" panose="020F0502020204030204" pitchFamily="34" charset="0"/>
              </a:rPr>
              <a:t>201, 199, 197, 195, 193, 191, 189, 187, 185, 183, 181, 179, 177, 175, 173, 171, 169, 167, 165, 163, 161, 159, 157, 155, 139a, 137a, 131, 129, 123, 115B, 81, 77 Maunsell Road and </a:t>
            </a:r>
            <a:r>
              <a:rPr lang="en-NZ" sz="1800" b="0" i="0" u="none" strike="noStrike" baseline="0" dirty="0">
                <a:latin typeface="Calibri" panose="020F0502020204030204" pitchFamily="34" charset="0"/>
              </a:rPr>
              <a:t>17, 15, 13 Tuakau Bridge - Port Waikato Road</a:t>
            </a:r>
          </a:p>
          <a:p>
            <a:pPr marL="0" indent="0">
              <a:buNone/>
            </a:pPr>
            <a:endParaRPr lang="en-NZ" sz="1800" dirty="0">
              <a:latin typeface="Calibri" panose="020F0502020204030204" pitchFamily="34" charset="0"/>
            </a:endParaRPr>
          </a:p>
          <a:p>
            <a:pPr marL="0" indent="0">
              <a:buNone/>
            </a:pPr>
            <a:r>
              <a:rPr lang="en-NZ" sz="1800" b="1" i="0" u="none" strike="noStrike" baseline="0" dirty="0">
                <a:latin typeface="Calibri" panose="020F0502020204030204" pitchFamily="34" charset="0"/>
              </a:rPr>
              <a:t>Category 3 (1 Home)</a:t>
            </a:r>
            <a:endParaRPr lang="en-US" sz="1800" b="1" i="0" u="none" strike="noStrike" baseline="0" dirty="0">
              <a:latin typeface="Calibri" panose="020F0502020204030204" pitchFamily="34" charset="0"/>
            </a:endParaRPr>
          </a:p>
          <a:p>
            <a:pPr marL="0" indent="0">
              <a:buNone/>
            </a:pPr>
            <a:r>
              <a:rPr lang="en-US" sz="1800" b="0" i="0" u="none" strike="noStrike" baseline="0" dirty="0">
                <a:latin typeface="Calibri" panose="020F0502020204030204" pitchFamily="34" charset="0"/>
              </a:rPr>
              <a:t>207 Maunsell Road - could be downgraded to 2p following an assessment but large amounts of debris could come down and little space to attenuate debris</a:t>
            </a:r>
            <a:endParaRPr lang="en-US" sz="1800" b="0" i="0" u="none" strike="noStrike" baseline="0">
              <a:latin typeface="Calibri" panose="020F0502020204030204" pitchFamily="34" charset="0"/>
            </a:endParaRPr>
          </a:p>
          <a:p>
            <a:pPr marL="0" indent="0">
              <a:buNone/>
            </a:pPr>
            <a:endParaRPr lang="en-US" sz="1800">
              <a:latin typeface="Calibri" panose="020F0502020204030204" pitchFamily="34" charset="0"/>
            </a:endParaRPr>
          </a:p>
          <a:p>
            <a:pPr marL="0" indent="0">
              <a:buNone/>
            </a:pPr>
            <a:endParaRPr lang="en-US" sz="1800" dirty="0">
              <a:solidFill>
                <a:srgbClr val="FF0000"/>
              </a:solidFill>
              <a:latin typeface="Calibri"/>
              <a:cs typeface="Calibri"/>
            </a:endParaRPr>
          </a:p>
        </p:txBody>
      </p:sp>
      <p:pic>
        <p:nvPicPr>
          <p:cNvPr id="4" name="Picture Placeholder 3" descr="A beach with grass and water&#10;&#10;Description automatically generated with medium confidence">
            <a:extLst>
              <a:ext uri="{FF2B5EF4-FFF2-40B4-BE49-F238E27FC236}">
                <a16:creationId xmlns:a16="http://schemas.microsoft.com/office/drawing/2014/main" id="{79996B17-102B-5A6B-258E-7E4AD15C24F9}"/>
              </a:ext>
            </a:extLst>
          </p:cNvPr>
          <p:cNvPicPr>
            <a:picLocks noGrp="1" noChangeAspect="1"/>
          </p:cNvPicPr>
          <p:nvPr>
            <p:ph type="pic" sz="quarter" idx="15"/>
          </p:nvPr>
        </p:nvPicPr>
        <p:blipFill>
          <a:blip r:embed="rId2"/>
          <a:srcRect l="24955" r="24955"/>
          <a:stretch>
            <a:fillRect/>
          </a:stretch>
        </p:blipFill>
        <p:spPr/>
      </p:pic>
    </p:spTree>
    <p:extLst>
      <p:ext uri="{BB962C8B-B14F-4D97-AF65-F5344CB8AC3E}">
        <p14:creationId xmlns:p14="http://schemas.microsoft.com/office/powerpoint/2010/main" val="2676176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93A6DE-7238-D8CA-2B65-573EE896FB3B}"/>
              </a:ext>
            </a:extLst>
          </p:cNvPr>
          <p:cNvSpPr>
            <a:spLocks noGrp="1"/>
          </p:cNvSpPr>
          <p:nvPr>
            <p:ph type="body" sz="quarter" idx="12"/>
          </p:nvPr>
        </p:nvSpPr>
        <p:spPr/>
        <p:txBody>
          <a:bodyPr>
            <a:normAutofit fontScale="70000" lnSpcReduction="20000"/>
          </a:bodyPr>
          <a:lstStyle/>
          <a:p>
            <a:pPr algn="r"/>
            <a:r>
              <a:rPr lang="en-NZ" dirty="0"/>
              <a:t>				AFFECTED </a:t>
            </a:r>
          </a:p>
          <a:p>
            <a:pPr algn="r"/>
            <a:r>
              <a:rPr lang="en-NZ" dirty="0"/>
              <a:t>AREA</a:t>
            </a:r>
          </a:p>
        </p:txBody>
      </p:sp>
      <p:pic>
        <p:nvPicPr>
          <p:cNvPr id="10" name="Picture 9">
            <a:extLst>
              <a:ext uri="{FF2B5EF4-FFF2-40B4-BE49-F238E27FC236}">
                <a16:creationId xmlns:a16="http://schemas.microsoft.com/office/drawing/2014/main" id="{821FC750-0A4D-E1CC-D0A6-85A7F60A53AE}"/>
              </a:ext>
            </a:extLst>
          </p:cNvPr>
          <p:cNvPicPr>
            <a:picLocks noChangeAspect="1"/>
          </p:cNvPicPr>
          <p:nvPr/>
        </p:nvPicPr>
        <p:blipFill>
          <a:blip r:embed="rId2"/>
          <a:stretch>
            <a:fillRect/>
          </a:stretch>
        </p:blipFill>
        <p:spPr>
          <a:xfrm>
            <a:off x="211169" y="351436"/>
            <a:ext cx="7883590" cy="6155127"/>
          </a:xfrm>
          <a:prstGeom prst="rect">
            <a:avLst/>
          </a:prstGeom>
        </p:spPr>
      </p:pic>
    </p:spTree>
    <p:extLst>
      <p:ext uri="{BB962C8B-B14F-4D97-AF65-F5344CB8AC3E}">
        <p14:creationId xmlns:p14="http://schemas.microsoft.com/office/powerpoint/2010/main" val="404809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961560F-2821-2402-2284-D1392C15F8BC}"/>
              </a:ext>
            </a:extLst>
          </p:cNvPr>
          <p:cNvSpPr>
            <a:spLocks noGrp="1"/>
          </p:cNvSpPr>
          <p:nvPr>
            <p:ph type="body" sz="quarter" idx="12"/>
          </p:nvPr>
        </p:nvSpPr>
        <p:spPr/>
        <p:txBody>
          <a:bodyPr/>
          <a:lstStyle/>
          <a:p>
            <a:r>
              <a:rPr lang="en-US" dirty="0"/>
              <a:t>Property Values</a:t>
            </a:r>
          </a:p>
        </p:txBody>
      </p:sp>
      <p:sp>
        <p:nvSpPr>
          <p:cNvPr id="9" name="Text Placeholder 8">
            <a:extLst>
              <a:ext uri="{FF2B5EF4-FFF2-40B4-BE49-F238E27FC236}">
                <a16:creationId xmlns:a16="http://schemas.microsoft.com/office/drawing/2014/main" id="{484D90C9-3BEA-6AA1-A6AA-7C4FF8AFE819}"/>
              </a:ext>
            </a:extLst>
          </p:cNvPr>
          <p:cNvSpPr>
            <a:spLocks noGrp="1"/>
          </p:cNvSpPr>
          <p:nvPr>
            <p:ph type="body" sz="quarter" idx="14"/>
          </p:nvPr>
        </p:nvSpPr>
        <p:spPr>
          <a:xfrm>
            <a:off x="5712875" y="2327053"/>
            <a:ext cx="5659120" cy="4107303"/>
          </a:xfrm>
        </p:spPr>
        <p:txBody>
          <a:bodyPr>
            <a:normAutofit/>
          </a:bodyPr>
          <a:lstStyle/>
          <a:p>
            <a:pPr marL="0" indent="0">
              <a:buNone/>
            </a:pPr>
            <a:r>
              <a:rPr lang="en-US" sz="1800" b="1" i="0" u="none" strike="noStrike" baseline="0" dirty="0">
                <a:latin typeface="Calibri" panose="020F0502020204030204" pitchFamily="34" charset="0"/>
              </a:rPr>
              <a:t>Category 2P Homes (35)</a:t>
            </a:r>
          </a:p>
          <a:p>
            <a:pPr marL="0" indent="0">
              <a:buNone/>
            </a:pPr>
            <a:r>
              <a:rPr lang="en-NZ" sz="1800" b="0" i="0" u="none" strike="noStrike" baseline="0" dirty="0">
                <a:latin typeface="Calibri" panose="020F0502020204030204" pitchFamily="34" charset="0"/>
              </a:rPr>
              <a:t>$19,600,000</a:t>
            </a:r>
          </a:p>
          <a:p>
            <a:pPr marL="0" indent="0">
              <a:buNone/>
            </a:pPr>
            <a:endParaRPr lang="en-NZ" sz="1800" dirty="0">
              <a:latin typeface="Calibri" panose="020F0502020204030204" pitchFamily="34" charset="0"/>
            </a:endParaRPr>
          </a:p>
          <a:p>
            <a:pPr marL="0" indent="0">
              <a:buNone/>
            </a:pPr>
            <a:r>
              <a:rPr lang="en-NZ" sz="1800" b="1" i="0" u="none" strike="noStrike" baseline="0" dirty="0">
                <a:latin typeface="Calibri" panose="020F0502020204030204" pitchFamily="34" charset="0"/>
              </a:rPr>
              <a:t>Category 3 Homes (1)</a:t>
            </a:r>
            <a:endParaRPr lang="en-US" sz="1800" b="1" i="0" u="none" strike="noStrike" baseline="0" dirty="0">
              <a:latin typeface="Calibri" panose="020F0502020204030204" pitchFamily="34" charset="0"/>
            </a:endParaRPr>
          </a:p>
          <a:p>
            <a:pPr marL="0" indent="0">
              <a:buNone/>
            </a:pPr>
            <a:r>
              <a:rPr lang="en-US" sz="1800" dirty="0">
                <a:latin typeface="Calibri" panose="020F0502020204030204" pitchFamily="34" charset="0"/>
              </a:rPr>
              <a:t>$600,000</a:t>
            </a:r>
          </a:p>
          <a:p>
            <a:pPr marL="0" indent="0">
              <a:buNone/>
            </a:pPr>
            <a:endParaRPr lang="en-US" sz="1800" dirty="0">
              <a:latin typeface="Calibri" panose="020F0502020204030204" pitchFamily="34" charset="0"/>
            </a:endParaRPr>
          </a:p>
          <a:p>
            <a:pPr marL="0" indent="0">
              <a:buNone/>
            </a:pPr>
            <a:r>
              <a:rPr lang="en-US" sz="1800" b="1" dirty="0">
                <a:latin typeface="Calibri" panose="020F0502020204030204" pitchFamily="34" charset="0"/>
              </a:rPr>
              <a:t>Red Sticker Homes (4)</a:t>
            </a:r>
          </a:p>
          <a:p>
            <a:pPr marL="0" indent="0">
              <a:buNone/>
            </a:pPr>
            <a:r>
              <a:rPr lang="en-US" sz="1800" dirty="0">
                <a:latin typeface="Calibri" panose="020F0502020204030204" pitchFamily="34" charset="0"/>
              </a:rPr>
              <a:t>$1,435,000</a:t>
            </a:r>
          </a:p>
          <a:p>
            <a:pPr marL="0" indent="0">
              <a:buNone/>
            </a:pPr>
            <a:endParaRPr lang="en-US" sz="1800" dirty="0">
              <a:latin typeface="Calibri" panose="020F0502020204030204" pitchFamily="34" charset="0"/>
            </a:endParaRPr>
          </a:p>
          <a:p>
            <a:pPr marL="0" indent="0">
              <a:buNone/>
            </a:pPr>
            <a:r>
              <a:rPr lang="en-US" sz="1800" b="1" dirty="0">
                <a:latin typeface="Calibri" panose="020F0502020204030204" pitchFamily="34" charset="0"/>
              </a:rPr>
              <a:t>Yellow Sticker Homes (4) </a:t>
            </a:r>
          </a:p>
          <a:p>
            <a:pPr marL="0" indent="0">
              <a:buNone/>
            </a:pPr>
            <a:r>
              <a:rPr lang="en-US" sz="1800" dirty="0">
                <a:latin typeface="Calibri" panose="020F0502020204030204" pitchFamily="34" charset="0"/>
              </a:rPr>
              <a:t>$4,200,000 </a:t>
            </a:r>
            <a:endParaRPr lang="en-US" dirty="0"/>
          </a:p>
        </p:txBody>
      </p:sp>
      <p:sp>
        <p:nvSpPr>
          <p:cNvPr id="3" name="Picture Placeholder 2">
            <a:extLst>
              <a:ext uri="{FF2B5EF4-FFF2-40B4-BE49-F238E27FC236}">
                <a16:creationId xmlns:a16="http://schemas.microsoft.com/office/drawing/2014/main" id="{F967C9D5-3689-01A3-BBE0-2574005A8DE1}"/>
              </a:ext>
            </a:extLst>
          </p:cNvPr>
          <p:cNvSpPr>
            <a:spLocks noGrp="1"/>
          </p:cNvSpPr>
          <p:nvPr>
            <p:ph type="pic" sz="quarter" idx="15"/>
          </p:nvPr>
        </p:nvSpPr>
        <p:spPr/>
        <p:txBody>
          <a:bodyPr/>
          <a:lstStyle/>
          <a:p>
            <a:endParaRPr lang="en-NZ"/>
          </a:p>
        </p:txBody>
      </p:sp>
      <p:pic>
        <p:nvPicPr>
          <p:cNvPr id="6" name="Picture 5">
            <a:extLst>
              <a:ext uri="{FF2B5EF4-FFF2-40B4-BE49-F238E27FC236}">
                <a16:creationId xmlns:a16="http://schemas.microsoft.com/office/drawing/2014/main" id="{AE7847F5-2C94-34A0-2941-936E508B3D19}"/>
              </a:ext>
            </a:extLst>
          </p:cNvPr>
          <p:cNvPicPr>
            <a:picLocks noChangeAspect="1"/>
          </p:cNvPicPr>
          <p:nvPr/>
        </p:nvPicPr>
        <p:blipFill>
          <a:blip r:embed="rId2"/>
          <a:stretch>
            <a:fillRect/>
          </a:stretch>
        </p:blipFill>
        <p:spPr>
          <a:xfrm>
            <a:off x="-44389" y="0"/>
            <a:ext cx="5240215" cy="6858000"/>
          </a:xfrm>
          <a:prstGeom prst="rect">
            <a:avLst/>
          </a:prstGeom>
        </p:spPr>
      </p:pic>
    </p:spTree>
    <p:extLst>
      <p:ext uri="{BB962C8B-B14F-4D97-AF65-F5344CB8AC3E}">
        <p14:creationId xmlns:p14="http://schemas.microsoft.com/office/powerpoint/2010/main" val="2135658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93FB1C-8AC1-03E3-772C-2FBBBDD74860}"/>
              </a:ext>
            </a:extLst>
          </p:cNvPr>
          <p:cNvSpPr>
            <a:spLocks noGrp="1"/>
          </p:cNvSpPr>
          <p:nvPr>
            <p:ph type="body" sz="quarter" idx="12"/>
          </p:nvPr>
        </p:nvSpPr>
        <p:spPr/>
        <p:txBody>
          <a:bodyPr>
            <a:normAutofit lnSpcReduction="10000"/>
          </a:bodyPr>
          <a:lstStyle/>
          <a:p>
            <a:r>
              <a:rPr lang="en-US"/>
              <a:t>Pros and Cons of Buy Out</a:t>
            </a:r>
            <a:endParaRPr lang="en-US" dirty="0"/>
          </a:p>
        </p:txBody>
      </p:sp>
      <p:pic>
        <p:nvPicPr>
          <p:cNvPr id="7" name="Picture Placeholder 6" descr="A beach with grass and water&#10;&#10;Description automatically generated with medium confidence">
            <a:extLst>
              <a:ext uri="{FF2B5EF4-FFF2-40B4-BE49-F238E27FC236}">
                <a16:creationId xmlns:a16="http://schemas.microsoft.com/office/drawing/2014/main" id="{FE62DB7F-1F7C-7E2A-9EA7-53081093A92F}"/>
              </a:ext>
            </a:extLst>
          </p:cNvPr>
          <p:cNvPicPr>
            <a:picLocks noGrp="1" noChangeAspect="1"/>
          </p:cNvPicPr>
          <p:nvPr>
            <p:ph type="pic" idx="1"/>
          </p:nvPr>
        </p:nvPicPr>
        <p:blipFill>
          <a:blip r:embed="rId2"/>
          <a:srcRect l="19451" r="19451"/>
          <a:stretch>
            <a:fillRect/>
          </a:stretch>
        </p:blipFill>
        <p:spPr/>
      </p:pic>
      <p:sp>
        <p:nvSpPr>
          <p:cNvPr id="4" name="Text Placeholder 3">
            <a:extLst>
              <a:ext uri="{FF2B5EF4-FFF2-40B4-BE49-F238E27FC236}">
                <a16:creationId xmlns:a16="http://schemas.microsoft.com/office/drawing/2014/main" id="{7F64D611-59F4-61FE-8857-995546DC22B2}"/>
              </a:ext>
            </a:extLst>
          </p:cNvPr>
          <p:cNvSpPr>
            <a:spLocks noGrp="1"/>
          </p:cNvSpPr>
          <p:nvPr>
            <p:ph type="body" sz="quarter" idx="11"/>
          </p:nvPr>
        </p:nvSpPr>
        <p:spPr/>
        <p:txBody>
          <a:bodyPr>
            <a:normAutofit fontScale="92500" lnSpcReduction="20000"/>
          </a:bodyPr>
          <a:lstStyle/>
          <a:p>
            <a:endParaRPr lang="en-US"/>
          </a:p>
        </p:txBody>
      </p:sp>
      <p:sp>
        <p:nvSpPr>
          <p:cNvPr id="6" name="Text Placeholder 5">
            <a:extLst>
              <a:ext uri="{FF2B5EF4-FFF2-40B4-BE49-F238E27FC236}">
                <a16:creationId xmlns:a16="http://schemas.microsoft.com/office/drawing/2014/main" id="{D6A18663-79E3-81EE-2FC6-72A8858BDF7B}"/>
              </a:ext>
            </a:extLst>
          </p:cNvPr>
          <p:cNvSpPr>
            <a:spLocks noGrp="1"/>
          </p:cNvSpPr>
          <p:nvPr>
            <p:ph type="body" sz="quarter" idx="13"/>
          </p:nvPr>
        </p:nvSpPr>
        <p:spPr>
          <a:xfrm>
            <a:off x="751113" y="2430211"/>
            <a:ext cx="5297487" cy="3802809"/>
          </a:xfrm>
        </p:spPr>
        <p:txBody>
          <a:bodyPr>
            <a:normAutofit fontScale="92500" lnSpcReduction="20000"/>
          </a:bodyPr>
          <a:lstStyle/>
          <a:p>
            <a:r>
              <a:rPr lang="en-NZ" b="1" i="0" dirty="0">
                <a:solidFill>
                  <a:srgbClr val="000000"/>
                </a:solidFill>
                <a:effectLst/>
                <a:latin typeface="Open Sans" pitchFamily="2" charset="0"/>
              </a:rPr>
              <a:t>Pros:</a:t>
            </a:r>
          </a:p>
          <a:p>
            <a:r>
              <a:rPr lang="en-NZ" dirty="0">
                <a:solidFill>
                  <a:srgbClr val="000000"/>
                </a:solidFill>
                <a:latin typeface="Open Sans" pitchFamily="2" charset="0"/>
              </a:rPr>
              <a:t>Complete removal of risk to property</a:t>
            </a:r>
          </a:p>
          <a:p>
            <a:r>
              <a:rPr lang="en-NZ" dirty="0">
                <a:solidFill>
                  <a:srgbClr val="000000"/>
                </a:solidFill>
                <a:latin typeface="Open Sans" pitchFamily="2" charset="0"/>
              </a:rPr>
              <a:t>No cost to property owner</a:t>
            </a:r>
          </a:p>
          <a:p>
            <a:endParaRPr lang="en-NZ" dirty="0">
              <a:solidFill>
                <a:srgbClr val="000000"/>
              </a:solidFill>
              <a:latin typeface="Open Sans" pitchFamily="2" charset="0"/>
            </a:endParaRPr>
          </a:p>
          <a:p>
            <a:r>
              <a:rPr lang="en-NZ" b="1" dirty="0">
                <a:solidFill>
                  <a:srgbClr val="000000"/>
                </a:solidFill>
                <a:latin typeface="Open Sans" pitchFamily="2" charset="0"/>
              </a:rPr>
              <a:t>Cons:</a:t>
            </a:r>
          </a:p>
          <a:p>
            <a:r>
              <a:rPr lang="en-NZ" dirty="0">
                <a:solidFill>
                  <a:srgbClr val="000000"/>
                </a:solidFill>
                <a:latin typeface="Open Sans" pitchFamily="2" charset="0"/>
              </a:rPr>
              <a:t>Administrative burden including agreeing valuation and actioning buy out</a:t>
            </a:r>
          </a:p>
          <a:p>
            <a:r>
              <a:rPr lang="en-NZ" dirty="0">
                <a:solidFill>
                  <a:srgbClr val="000000"/>
                </a:solidFill>
                <a:latin typeface="Open Sans" pitchFamily="2" charset="0"/>
              </a:rPr>
              <a:t>Increased staffing levels support the Recovery Team to delivery buyout process</a:t>
            </a:r>
          </a:p>
          <a:p>
            <a:r>
              <a:rPr lang="en-NZ" dirty="0">
                <a:solidFill>
                  <a:srgbClr val="000000"/>
                </a:solidFill>
                <a:latin typeface="Open Sans" pitchFamily="2" charset="0"/>
              </a:rPr>
              <a:t>Precedent / pressure for Category 2 to be reclassified as Category 3</a:t>
            </a:r>
          </a:p>
          <a:p>
            <a:r>
              <a:rPr lang="en-NZ" dirty="0">
                <a:solidFill>
                  <a:srgbClr val="000000"/>
                </a:solidFill>
                <a:latin typeface="Open Sans" pitchFamily="2" charset="0"/>
              </a:rPr>
              <a:t>Council would cover the cost to removal of property</a:t>
            </a:r>
            <a:endParaRPr lang="en-US" dirty="0"/>
          </a:p>
        </p:txBody>
      </p:sp>
    </p:spTree>
    <p:extLst>
      <p:ext uri="{BB962C8B-B14F-4D97-AF65-F5344CB8AC3E}">
        <p14:creationId xmlns:p14="http://schemas.microsoft.com/office/powerpoint/2010/main" val="698097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93FB1C-8AC1-03E3-772C-2FBBBDD74860}"/>
              </a:ext>
            </a:extLst>
          </p:cNvPr>
          <p:cNvSpPr>
            <a:spLocks noGrp="1"/>
          </p:cNvSpPr>
          <p:nvPr>
            <p:ph type="body" sz="quarter" idx="12"/>
          </p:nvPr>
        </p:nvSpPr>
        <p:spPr/>
        <p:txBody>
          <a:bodyPr>
            <a:normAutofit lnSpcReduction="10000"/>
          </a:bodyPr>
          <a:lstStyle/>
          <a:p>
            <a:r>
              <a:rPr lang="en-US"/>
              <a:t>What about Category 2?</a:t>
            </a:r>
          </a:p>
        </p:txBody>
      </p:sp>
      <p:pic>
        <p:nvPicPr>
          <p:cNvPr id="7" name="Picture Placeholder 6" descr="A beach with grass and water&#10;&#10;Description automatically generated with medium confidence">
            <a:extLst>
              <a:ext uri="{FF2B5EF4-FFF2-40B4-BE49-F238E27FC236}">
                <a16:creationId xmlns:a16="http://schemas.microsoft.com/office/drawing/2014/main" id="{FE62DB7F-1F7C-7E2A-9EA7-53081093A92F}"/>
              </a:ext>
            </a:extLst>
          </p:cNvPr>
          <p:cNvPicPr>
            <a:picLocks noGrp="1" noChangeAspect="1"/>
          </p:cNvPicPr>
          <p:nvPr>
            <p:ph type="pic" idx="1"/>
          </p:nvPr>
        </p:nvPicPr>
        <p:blipFill>
          <a:blip r:embed="rId2"/>
          <a:srcRect l="19451" r="19451"/>
          <a:stretch>
            <a:fillRect/>
          </a:stretch>
        </p:blipFill>
        <p:spPr/>
      </p:pic>
      <p:sp>
        <p:nvSpPr>
          <p:cNvPr id="4" name="Text Placeholder 3">
            <a:extLst>
              <a:ext uri="{FF2B5EF4-FFF2-40B4-BE49-F238E27FC236}">
                <a16:creationId xmlns:a16="http://schemas.microsoft.com/office/drawing/2014/main" id="{7F64D611-59F4-61FE-8857-995546DC22B2}"/>
              </a:ext>
            </a:extLst>
          </p:cNvPr>
          <p:cNvSpPr>
            <a:spLocks noGrp="1"/>
          </p:cNvSpPr>
          <p:nvPr>
            <p:ph type="body" sz="quarter" idx="11"/>
          </p:nvPr>
        </p:nvSpPr>
        <p:spPr/>
        <p:txBody>
          <a:bodyPr>
            <a:normAutofit fontScale="92500" lnSpcReduction="20000"/>
          </a:bodyPr>
          <a:lstStyle/>
          <a:p>
            <a:endParaRPr lang="en-US"/>
          </a:p>
        </p:txBody>
      </p:sp>
      <p:sp>
        <p:nvSpPr>
          <p:cNvPr id="6" name="Text Placeholder 5">
            <a:extLst>
              <a:ext uri="{FF2B5EF4-FFF2-40B4-BE49-F238E27FC236}">
                <a16:creationId xmlns:a16="http://schemas.microsoft.com/office/drawing/2014/main" id="{D6A18663-79E3-81EE-2FC6-72A8858BDF7B}"/>
              </a:ext>
            </a:extLst>
          </p:cNvPr>
          <p:cNvSpPr>
            <a:spLocks noGrp="1"/>
          </p:cNvSpPr>
          <p:nvPr>
            <p:ph type="body" sz="quarter" idx="13"/>
          </p:nvPr>
        </p:nvSpPr>
        <p:spPr/>
        <p:txBody>
          <a:bodyPr>
            <a:normAutofit fontScale="92500" lnSpcReduction="10000"/>
          </a:bodyPr>
          <a:lstStyle/>
          <a:p>
            <a:r>
              <a:rPr lang="en-NZ" dirty="0">
                <a:solidFill>
                  <a:srgbClr val="000000"/>
                </a:solidFill>
                <a:latin typeface="Open Sans" pitchFamily="2" charset="0"/>
              </a:rPr>
              <a:t>Consider Auckland approach of reclassifying as Category 3 (and potential buyout) if costs are above (say) 25% of CV</a:t>
            </a:r>
          </a:p>
          <a:p>
            <a:endParaRPr lang="en-NZ" dirty="0">
              <a:solidFill>
                <a:srgbClr val="000000"/>
              </a:solidFill>
              <a:latin typeface="Open Sans" pitchFamily="2" charset="0"/>
            </a:endParaRPr>
          </a:p>
          <a:p>
            <a:r>
              <a:rPr lang="en-NZ" dirty="0">
                <a:solidFill>
                  <a:srgbClr val="000000"/>
                </a:solidFill>
                <a:latin typeface="Open Sans" pitchFamily="2" charset="0"/>
              </a:rPr>
              <a:t>Or contribute in some way to necessary repairs / mitigation?</a:t>
            </a:r>
          </a:p>
          <a:p>
            <a:endParaRPr lang="en-NZ" dirty="0">
              <a:solidFill>
                <a:srgbClr val="000000"/>
              </a:solidFill>
              <a:latin typeface="Open Sans" pitchFamily="2" charset="0"/>
            </a:endParaRPr>
          </a:p>
          <a:p>
            <a:r>
              <a:rPr lang="en-NZ" dirty="0">
                <a:solidFill>
                  <a:srgbClr val="000000"/>
                </a:solidFill>
                <a:latin typeface="Open Sans" pitchFamily="2" charset="0"/>
              </a:rPr>
              <a:t>Need to understand role / scope of insurance coverage</a:t>
            </a:r>
          </a:p>
          <a:p>
            <a:endParaRPr lang="en-NZ" dirty="0">
              <a:solidFill>
                <a:srgbClr val="000000"/>
              </a:solidFill>
              <a:latin typeface="Open Sans" pitchFamily="2" charset="0"/>
            </a:endParaRPr>
          </a:p>
          <a:p>
            <a:r>
              <a:rPr lang="en-NZ" dirty="0">
                <a:solidFill>
                  <a:srgbClr val="000000"/>
                </a:solidFill>
                <a:latin typeface="Open Sans" pitchFamily="2" charset="0"/>
              </a:rPr>
              <a:t>Precedent / cost issues</a:t>
            </a:r>
            <a:endParaRPr lang="en-US" dirty="0"/>
          </a:p>
        </p:txBody>
      </p:sp>
    </p:spTree>
    <p:extLst>
      <p:ext uri="{BB962C8B-B14F-4D97-AF65-F5344CB8AC3E}">
        <p14:creationId xmlns:p14="http://schemas.microsoft.com/office/powerpoint/2010/main" val="2110527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 Placeholder 51">
            <a:extLst>
              <a:ext uri="{FF2B5EF4-FFF2-40B4-BE49-F238E27FC236}">
                <a16:creationId xmlns:a16="http://schemas.microsoft.com/office/drawing/2014/main" id="{8617FBCC-91FE-FE0B-383A-32593670095B}"/>
              </a:ext>
            </a:extLst>
          </p:cNvPr>
          <p:cNvSpPr>
            <a:spLocks noGrp="1"/>
          </p:cNvSpPr>
          <p:nvPr>
            <p:ph type="body" sz="quarter" idx="13"/>
          </p:nvPr>
        </p:nvSpPr>
        <p:spPr/>
        <p:txBody>
          <a:bodyPr>
            <a:normAutofit fontScale="92500" lnSpcReduction="20000"/>
          </a:bodyPr>
          <a:lstStyle/>
          <a:p>
            <a:endParaRPr lang="en-US"/>
          </a:p>
        </p:txBody>
      </p:sp>
      <p:sp>
        <p:nvSpPr>
          <p:cNvPr id="53" name="Text Placeholder 52">
            <a:extLst>
              <a:ext uri="{FF2B5EF4-FFF2-40B4-BE49-F238E27FC236}">
                <a16:creationId xmlns:a16="http://schemas.microsoft.com/office/drawing/2014/main" id="{0F450A83-FF51-1E96-8CF8-5CFF8C7D5588}"/>
              </a:ext>
            </a:extLst>
          </p:cNvPr>
          <p:cNvSpPr>
            <a:spLocks noGrp="1"/>
          </p:cNvSpPr>
          <p:nvPr>
            <p:ph type="body" sz="quarter" idx="14"/>
          </p:nvPr>
        </p:nvSpPr>
        <p:spPr/>
        <p:txBody>
          <a:bodyPr/>
          <a:lstStyle/>
          <a:p>
            <a:endParaRPr lang="en-US"/>
          </a:p>
        </p:txBody>
      </p:sp>
      <p:sp>
        <p:nvSpPr>
          <p:cNvPr id="54" name="Text Placeholder 53">
            <a:extLst>
              <a:ext uri="{FF2B5EF4-FFF2-40B4-BE49-F238E27FC236}">
                <a16:creationId xmlns:a16="http://schemas.microsoft.com/office/drawing/2014/main" id="{71D90826-F0D8-A5CD-741D-B9ECA7ECFD00}"/>
              </a:ext>
            </a:extLst>
          </p:cNvPr>
          <p:cNvSpPr>
            <a:spLocks noGrp="1"/>
          </p:cNvSpPr>
          <p:nvPr>
            <p:ph type="body" sz="quarter" idx="15"/>
          </p:nvPr>
        </p:nvSpPr>
        <p:spPr/>
        <p:txBody>
          <a:bodyPr/>
          <a:lstStyle/>
          <a:p>
            <a:endParaRPr lang="en-US"/>
          </a:p>
        </p:txBody>
      </p:sp>
      <p:sp>
        <p:nvSpPr>
          <p:cNvPr id="55" name="Text Placeholder 54">
            <a:extLst>
              <a:ext uri="{FF2B5EF4-FFF2-40B4-BE49-F238E27FC236}">
                <a16:creationId xmlns:a16="http://schemas.microsoft.com/office/drawing/2014/main" id="{513267F7-7242-26A9-CA7F-80EFDB44749A}"/>
              </a:ext>
            </a:extLst>
          </p:cNvPr>
          <p:cNvSpPr>
            <a:spLocks noGrp="1"/>
          </p:cNvSpPr>
          <p:nvPr>
            <p:ph type="body" sz="quarter" idx="16"/>
          </p:nvPr>
        </p:nvSpPr>
        <p:spPr/>
        <p:txBody>
          <a:bodyPr/>
          <a:lstStyle/>
          <a:p>
            <a:endParaRPr lang="en-US"/>
          </a:p>
        </p:txBody>
      </p:sp>
      <p:sp>
        <p:nvSpPr>
          <p:cNvPr id="56" name="Text Placeholder 55">
            <a:extLst>
              <a:ext uri="{FF2B5EF4-FFF2-40B4-BE49-F238E27FC236}">
                <a16:creationId xmlns:a16="http://schemas.microsoft.com/office/drawing/2014/main" id="{B2948DE0-AD15-3B6C-252C-4A17268892FD}"/>
              </a:ext>
            </a:extLst>
          </p:cNvPr>
          <p:cNvSpPr>
            <a:spLocks noGrp="1"/>
          </p:cNvSpPr>
          <p:nvPr>
            <p:ph type="body" sz="quarter" idx="17"/>
          </p:nvPr>
        </p:nvSpPr>
        <p:spPr/>
        <p:txBody>
          <a:bodyPr/>
          <a:lstStyle/>
          <a:p>
            <a:endParaRPr lang="en-US"/>
          </a:p>
        </p:txBody>
      </p:sp>
      <p:sp>
        <p:nvSpPr>
          <p:cNvPr id="57" name="Text Placeholder 56">
            <a:extLst>
              <a:ext uri="{FF2B5EF4-FFF2-40B4-BE49-F238E27FC236}">
                <a16:creationId xmlns:a16="http://schemas.microsoft.com/office/drawing/2014/main" id="{255FA132-12D5-4937-9297-AD22E8628230}"/>
              </a:ext>
            </a:extLst>
          </p:cNvPr>
          <p:cNvSpPr>
            <a:spLocks noGrp="1"/>
          </p:cNvSpPr>
          <p:nvPr>
            <p:ph type="body" sz="quarter" idx="18"/>
          </p:nvPr>
        </p:nvSpPr>
        <p:spPr/>
        <p:txBody>
          <a:bodyPr/>
          <a:lstStyle/>
          <a:p>
            <a:endParaRPr lang="en-US"/>
          </a:p>
        </p:txBody>
      </p:sp>
      <p:sp>
        <p:nvSpPr>
          <p:cNvPr id="58" name="Text Placeholder 57">
            <a:extLst>
              <a:ext uri="{FF2B5EF4-FFF2-40B4-BE49-F238E27FC236}">
                <a16:creationId xmlns:a16="http://schemas.microsoft.com/office/drawing/2014/main" id="{9D730C7C-9B02-D4D6-BD17-C604C9885F40}"/>
              </a:ext>
            </a:extLst>
          </p:cNvPr>
          <p:cNvSpPr>
            <a:spLocks noGrp="1"/>
          </p:cNvSpPr>
          <p:nvPr>
            <p:ph type="body" sz="quarter" idx="19"/>
          </p:nvPr>
        </p:nvSpPr>
        <p:spPr/>
        <p:txBody>
          <a:bodyPr/>
          <a:lstStyle/>
          <a:p>
            <a:endParaRPr lang="en-US"/>
          </a:p>
        </p:txBody>
      </p:sp>
      <p:pic>
        <p:nvPicPr>
          <p:cNvPr id="43" name="Picture Placeholder 42" descr="A beach with grass and water&#10;&#10;Description automatically generated with medium confidence">
            <a:extLst>
              <a:ext uri="{FF2B5EF4-FFF2-40B4-BE49-F238E27FC236}">
                <a16:creationId xmlns:a16="http://schemas.microsoft.com/office/drawing/2014/main" id="{63F59F77-2457-8772-F2C3-A0491445F9C3}"/>
              </a:ext>
            </a:extLst>
          </p:cNvPr>
          <p:cNvPicPr>
            <a:picLocks noGrp="1" noChangeAspect="1"/>
          </p:cNvPicPr>
          <p:nvPr>
            <p:ph type="pic" sz="quarter" idx="23"/>
          </p:nvPr>
        </p:nvPicPr>
        <p:blipFill rotWithShape="1">
          <a:blip r:embed="rId2"/>
          <a:srcRect t="30632" b="30632"/>
          <a:stretch/>
        </p:blipFill>
        <p:spPr/>
      </p:pic>
      <p:pic>
        <p:nvPicPr>
          <p:cNvPr id="75" name="Picture Placeholder 74" descr="A yellow cup with a red steam&#10;&#10;Description automatically generated">
            <a:extLst>
              <a:ext uri="{FF2B5EF4-FFF2-40B4-BE49-F238E27FC236}">
                <a16:creationId xmlns:a16="http://schemas.microsoft.com/office/drawing/2014/main" id="{A626AC6F-75D4-7252-A622-5626944E0BB6}"/>
              </a:ext>
            </a:extLst>
          </p:cNvPr>
          <p:cNvPicPr>
            <a:picLocks noGrp="1" noChangeAspect="1"/>
          </p:cNvPicPr>
          <p:nvPr>
            <p:ph type="pic" sz="quarter" idx="21"/>
          </p:nvPr>
        </p:nvPicPr>
        <p:blipFill>
          <a:blip r:embed="rId3"/>
          <a:srcRect t="75" b="75"/>
          <a:stretch>
            <a:fillRect/>
          </a:stretch>
        </p:blipFill>
        <p:spPr/>
      </p:pic>
      <p:pic>
        <p:nvPicPr>
          <p:cNvPr id="77" name="Picture Placeholder 76" descr="A puzzle piece with a black background&#10;&#10;Description automatically generated">
            <a:extLst>
              <a:ext uri="{FF2B5EF4-FFF2-40B4-BE49-F238E27FC236}">
                <a16:creationId xmlns:a16="http://schemas.microsoft.com/office/drawing/2014/main" id="{6DDD49C7-654D-8477-2185-805A81BD2B0E}"/>
              </a:ext>
            </a:extLst>
          </p:cNvPr>
          <p:cNvPicPr>
            <a:picLocks noGrp="1" noChangeAspect="1"/>
          </p:cNvPicPr>
          <p:nvPr>
            <p:ph type="pic" sz="quarter" idx="22"/>
          </p:nvPr>
        </p:nvPicPr>
        <p:blipFill>
          <a:blip r:embed="rId4"/>
          <a:srcRect t="75" b="75"/>
          <a:stretch>
            <a:fillRect/>
          </a:stretch>
        </p:blipFill>
        <p:spPr/>
      </p:pic>
      <p:pic>
        <p:nvPicPr>
          <p:cNvPr id="81" name="Picture Placeholder 80" descr="A hand drawn like symbol&#10;&#10;Description automatically generated">
            <a:extLst>
              <a:ext uri="{FF2B5EF4-FFF2-40B4-BE49-F238E27FC236}">
                <a16:creationId xmlns:a16="http://schemas.microsoft.com/office/drawing/2014/main" id="{17EB0A73-C9E6-C185-8CE6-8715D2C50861}"/>
              </a:ext>
            </a:extLst>
          </p:cNvPr>
          <p:cNvPicPr>
            <a:picLocks noGrp="1" noChangeAspect="1"/>
          </p:cNvPicPr>
          <p:nvPr>
            <p:ph type="pic" sz="quarter" idx="10"/>
          </p:nvPr>
        </p:nvPicPr>
        <p:blipFill>
          <a:blip r:embed="rId5"/>
          <a:srcRect t="75" b="75"/>
          <a:stretch>
            <a:fillRect/>
          </a:stretch>
        </p:blipFill>
        <p:spPr/>
      </p:pic>
    </p:spTree>
    <p:extLst>
      <p:ext uri="{BB962C8B-B14F-4D97-AF65-F5344CB8AC3E}">
        <p14:creationId xmlns:p14="http://schemas.microsoft.com/office/powerpoint/2010/main" val="2332709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0238F49B-8B25-F936-D147-514631F51B14}"/>
              </a:ext>
            </a:extLst>
          </p:cNvPr>
          <p:cNvSpPr>
            <a:spLocks noGrp="1"/>
          </p:cNvSpPr>
          <p:nvPr>
            <p:ph type="body" sz="quarter" idx="10"/>
          </p:nvPr>
        </p:nvSpPr>
        <p:spPr/>
        <p:txBody>
          <a:bodyPr>
            <a:normAutofit lnSpcReduction="10000"/>
          </a:bodyPr>
          <a:lstStyle/>
          <a:p>
            <a:r>
              <a:rPr lang="en-US" dirty="0"/>
              <a:t>Agenda</a:t>
            </a:r>
          </a:p>
        </p:txBody>
      </p:sp>
      <p:sp>
        <p:nvSpPr>
          <p:cNvPr id="14" name="Text Placeholder 13">
            <a:extLst>
              <a:ext uri="{FF2B5EF4-FFF2-40B4-BE49-F238E27FC236}">
                <a16:creationId xmlns:a16="http://schemas.microsoft.com/office/drawing/2014/main" id="{03B8BFBA-1A58-4969-71F0-F5F4EA61DB63}"/>
              </a:ext>
            </a:extLst>
          </p:cNvPr>
          <p:cNvSpPr>
            <a:spLocks noGrp="1"/>
          </p:cNvSpPr>
          <p:nvPr>
            <p:ph type="body" sz="quarter" idx="12"/>
          </p:nvPr>
        </p:nvSpPr>
        <p:spPr/>
        <p:txBody>
          <a:bodyPr/>
          <a:lstStyle/>
          <a:p>
            <a:r>
              <a:rPr lang="en-US"/>
              <a:t>Potential </a:t>
            </a:r>
            <a:r>
              <a:rPr lang="en-US" dirty="0"/>
              <a:t>Government </a:t>
            </a:r>
            <a:r>
              <a:rPr lang="en-US"/>
              <a:t>Buyout Framework</a:t>
            </a:r>
            <a:endParaRPr lang="en-US" dirty="0"/>
          </a:p>
          <a:p>
            <a:r>
              <a:rPr lang="en-US"/>
              <a:t>Non-Buyout Options</a:t>
            </a:r>
          </a:p>
          <a:p>
            <a:r>
              <a:rPr lang="en-US"/>
              <a:t>Discussion / Questions</a:t>
            </a:r>
          </a:p>
        </p:txBody>
      </p:sp>
      <p:sp>
        <p:nvSpPr>
          <p:cNvPr id="5" name="Text Placeholder 4">
            <a:extLst>
              <a:ext uri="{FF2B5EF4-FFF2-40B4-BE49-F238E27FC236}">
                <a16:creationId xmlns:a16="http://schemas.microsoft.com/office/drawing/2014/main" id="{92E98E62-B422-05BE-1801-C86349C695FC}"/>
              </a:ext>
            </a:extLst>
          </p:cNvPr>
          <p:cNvSpPr>
            <a:spLocks noGrp="1"/>
          </p:cNvSpPr>
          <p:nvPr>
            <p:ph type="body" sz="quarter" idx="13"/>
          </p:nvPr>
        </p:nvSpPr>
        <p:spPr/>
        <p:txBody>
          <a:bodyPr>
            <a:normAutofit lnSpcReduction="10000"/>
          </a:bodyPr>
          <a:lstStyle/>
          <a:p>
            <a:r>
              <a:rPr lang="en-US" dirty="0"/>
              <a:t>What is FOSAL?</a:t>
            </a:r>
          </a:p>
          <a:p>
            <a:r>
              <a:rPr lang="en-US" dirty="0"/>
              <a:t>What is the difference between FOSAL and Stickers?</a:t>
            </a:r>
          </a:p>
          <a:p>
            <a:r>
              <a:rPr lang="en-US" dirty="0"/>
              <a:t>What have other councils down?</a:t>
            </a:r>
          </a:p>
          <a:p>
            <a:r>
              <a:rPr lang="en-US" dirty="0"/>
              <a:t>What could be the costs?</a:t>
            </a:r>
          </a:p>
        </p:txBody>
      </p:sp>
      <p:sp>
        <p:nvSpPr>
          <p:cNvPr id="7" name="Text Placeholder 6">
            <a:extLst>
              <a:ext uri="{FF2B5EF4-FFF2-40B4-BE49-F238E27FC236}">
                <a16:creationId xmlns:a16="http://schemas.microsoft.com/office/drawing/2014/main" id="{4008283C-9D82-1A19-B790-C681900E91C5}"/>
              </a:ext>
            </a:extLst>
          </p:cNvPr>
          <p:cNvSpPr>
            <a:spLocks noGrp="1"/>
          </p:cNvSpPr>
          <p:nvPr>
            <p:ph type="body" sz="quarter" idx="11"/>
          </p:nvPr>
        </p:nvSpPr>
        <p:spPr/>
        <p:txBody>
          <a:bodyPr>
            <a:normAutofit fontScale="92500" lnSpcReduction="20000"/>
          </a:bodyPr>
          <a:lstStyle/>
          <a:p>
            <a:endParaRPr lang="en-US"/>
          </a:p>
        </p:txBody>
      </p:sp>
    </p:spTree>
    <p:extLst>
      <p:ext uri="{BB962C8B-B14F-4D97-AF65-F5344CB8AC3E}">
        <p14:creationId xmlns:p14="http://schemas.microsoft.com/office/powerpoint/2010/main" val="2879221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961560F-2821-2402-2284-D1392C15F8BC}"/>
              </a:ext>
            </a:extLst>
          </p:cNvPr>
          <p:cNvSpPr>
            <a:spLocks noGrp="1"/>
          </p:cNvSpPr>
          <p:nvPr>
            <p:ph type="body" sz="quarter" idx="12"/>
          </p:nvPr>
        </p:nvSpPr>
        <p:spPr/>
        <p:txBody>
          <a:bodyPr/>
          <a:lstStyle/>
          <a:p>
            <a:r>
              <a:rPr lang="en-US" dirty="0"/>
              <a:t>What is FOSAL?</a:t>
            </a:r>
          </a:p>
        </p:txBody>
      </p:sp>
      <p:sp>
        <p:nvSpPr>
          <p:cNvPr id="9" name="Text Placeholder 8">
            <a:extLst>
              <a:ext uri="{FF2B5EF4-FFF2-40B4-BE49-F238E27FC236}">
                <a16:creationId xmlns:a16="http://schemas.microsoft.com/office/drawing/2014/main" id="{484D90C9-3BEA-6AA1-A6AA-7C4FF8AFE819}"/>
              </a:ext>
            </a:extLst>
          </p:cNvPr>
          <p:cNvSpPr>
            <a:spLocks noGrp="1"/>
          </p:cNvSpPr>
          <p:nvPr>
            <p:ph type="body" sz="quarter" idx="14"/>
          </p:nvPr>
        </p:nvSpPr>
        <p:spPr>
          <a:xfrm>
            <a:off x="5821930" y="2536778"/>
            <a:ext cx="5659120" cy="3432455"/>
          </a:xfrm>
        </p:spPr>
        <p:txBody>
          <a:bodyPr>
            <a:normAutofit/>
          </a:bodyPr>
          <a:lstStyle/>
          <a:p>
            <a:pPr marL="0" indent="0">
              <a:buNone/>
            </a:pPr>
            <a:r>
              <a:rPr lang="en-US" sz="1800" b="1" i="0" u="none" strike="noStrike" baseline="0">
                <a:latin typeface="Calibri" panose="020F0502020204030204" pitchFamily="34" charset="0"/>
              </a:rPr>
              <a:t>“Future of Severely Affected Land”</a:t>
            </a:r>
          </a:p>
          <a:p>
            <a:pPr marL="0" indent="0">
              <a:buNone/>
            </a:pPr>
            <a:endParaRPr lang="en-US" sz="1800" b="1">
              <a:latin typeface="Calibri" panose="020F0502020204030204" pitchFamily="34" charset="0"/>
            </a:endParaRPr>
          </a:p>
          <a:p>
            <a:pPr marL="0" indent="0">
              <a:buNone/>
            </a:pPr>
            <a:r>
              <a:rPr lang="en-US" sz="1800" b="1">
                <a:latin typeface="Calibri" panose="020F0502020204030204" pitchFamily="34" charset="0"/>
              </a:rPr>
              <a:t>Specific to damage from Cyclone Gabrielle and related storm events</a:t>
            </a:r>
          </a:p>
          <a:p>
            <a:pPr marL="0" indent="0">
              <a:buNone/>
            </a:pPr>
            <a:endParaRPr lang="en-US" sz="1800" b="1" i="0" u="none" strike="noStrike" baseline="0">
              <a:latin typeface="Calibri" panose="020F0502020204030204" pitchFamily="34" charset="0"/>
            </a:endParaRPr>
          </a:p>
          <a:p>
            <a:pPr marL="0" indent="0">
              <a:buNone/>
            </a:pPr>
            <a:r>
              <a:rPr lang="en-US" sz="1800" b="1" i="0" u="none" strike="noStrike" baseline="0">
                <a:latin typeface="Calibri" panose="020F0502020204030204" pitchFamily="34" charset="0"/>
              </a:rPr>
              <a:t>An</a:t>
            </a:r>
            <a:r>
              <a:rPr lang="en-US" sz="1800" b="1" i="0" u="none" strike="noStrike" baseline="0" dirty="0">
                <a:latin typeface="Calibri" panose="020F0502020204030204" pitchFamily="34" charset="0"/>
              </a:rPr>
              <a:t> optional buy out process which council can undertake alongside government to buy back </a:t>
            </a:r>
            <a:r>
              <a:rPr lang="en-US" sz="1800" b="1" i="0" u="none" strike="noStrike" baseline="0">
                <a:latin typeface="Calibri" panose="020F0502020204030204" pitchFamily="34" charset="0"/>
              </a:rPr>
              <a:t>“Category 3” </a:t>
            </a:r>
            <a:r>
              <a:rPr lang="en-US" sz="1800" b="1" i="0" u="none" strike="noStrike" baseline="0" dirty="0">
                <a:latin typeface="Calibri" panose="020F0502020204030204" pitchFamily="34" charset="0"/>
              </a:rPr>
              <a:t>homes</a:t>
            </a:r>
            <a:r>
              <a:rPr lang="en-US" sz="1800" b="1" i="0" u="none" strike="noStrike" baseline="0">
                <a:latin typeface="Calibri" panose="020F0502020204030204" pitchFamily="34" charset="0"/>
              </a:rPr>
              <a:t> that face intolerable risk with no practicable mitigation options.</a:t>
            </a:r>
            <a:endParaRPr lang="en-US" sz="1800" b="1" i="0" u="none" strike="noStrike" baseline="0" dirty="0">
              <a:latin typeface="Calibri" panose="020F0502020204030204" pitchFamily="34" charset="0"/>
            </a:endParaRPr>
          </a:p>
        </p:txBody>
      </p:sp>
      <p:sp>
        <p:nvSpPr>
          <p:cNvPr id="5" name="Picture Placeholder 4">
            <a:extLst>
              <a:ext uri="{FF2B5EF4-FFF2-40B4-BE49-F238E27FC236}">
                <a16:creationId xmlns:a16="http://schemas.microsoft.com/office/drawing/2014/main" id="{4523CBEA-BE5F-7627-0605-3B4A361C79D4}"/>
              </a:ext>
            </a:extLst>
          </p:cNvPr>
          <p:cNvSpPr>
            <a:spLocks noGrp="1"/>
          </p:cNvSpPr>
          <p:nvPr>
            <p:ph type="pic" sz="quarter" idx="15"/>
          </p:nvPr>
        </p:nvSpPr>
        <p:spPr>
          <a:xfrm>
            <a:off x="0" y="0"/>
            <a:ext cx="5318620" cy="6858000"/>
          </a:xfrm>
        </p:spPr>
        <p:txBody>
          <a:bodyPr/>
          <a:lstStyle/>
          <a:p>
            <a:endParaRPr lang="en-NZ"/>
          </a:p>
        </p:txBody>
      </p:sp>
      <p:pic>
        <p:nvPicPr>
          <p:cNvPr id="6" name="Picture 5">
            <a:extLst>
              <a:ext uri="{FF2B5EF4-FFF2-40B4-BE49-F238E27FC236}">
                <a16:creationId xmlns:a16="http://schemas.microsoft.com/office/drawing/2014/main" id="{AEB350CB-A600-9541-7F21-EE0EACAF1A5E}"/>
              </a:ext>
            </a:extLst>
          </p:cNvPr>
          <p:cNvPicPr>
            <a:picLocks noChangeAspect="1"/>
          </p:cNvPicPr>
          <p:nvPr/>
        </p:nvPicPr>
        <p:blipFill>
          <a:blip r:embed="rId2"/>
          <a:stretch>
            <a:fillRect/>
          </a:stretch>
        </p:blipFill>
        <p:spPr>
          <a:xfrm>
            <a:off x="73645" y="223978"/>
            <a:ext cx="5004148" cy="5686532"/>
          </a:xfrm>
          <a:prstGeom prst="rect">
            <a:avLst/>
          </a:prstGeom>
        </p:spPr>
      </p:pic>
    </p:spTree>
    <p:extLst>
      <p:ext uri="{BB962C8B-B14F-4D97-AF65-F5344CB8AC3E}">
        <p14:creationId xmlns:p14="http://schemas.microsoft.com/office/powerpoint/2010/main" val="3569141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48520B-959C-0B1C-4D86-03B7B052BEE2}"/>
              </a:ext>
            </a:extLst>
          </p:cNvPr>
          <p:cNvSpPr>
            <a:spLocks noGrp="1"/>
          </p:cNvSpPr>
          <p:nvPr>
            <p:ph type="body" sz="quarter" idx="12"/>
          </p:nvPr>
        </p:nvSpPr>
        <p:spPr>
          <a:xfrm>
            <a:off x="751112" y="-167744"/>
            <a:ext cx="9642847" cy="1444580"/>
          </a:xfrm>
        </p:spPr>
        <p:txBody>
          <a:bodyPr anchor="b">
            <a:normAutofit/>
          </a:bodyPr>
          <a:lstStyle/>
          <a:p>
            <a:r>
              <a:rPr lang="en-US" dirty="0"/>
              <a:t>RISK CATEGORISATION FRAMWORK</a:t>
            </a:r>
          </a:p>
        </p:txBody>
      </p:sp>
      <p:pic>
        <p:nvPicPr>
          <p:cNvPr id="4" name="Picture 3">
            <a:extLst>
              <a:ext uri="{FF2B5EF4-FFF2-40B4-BE49-F238E27FC236}">
                <a16:creationId xmlns:a16="http://schemas.microsoft.com/office/drawing/2014/main" id="{CDDB97DB-BB3F-E87F-1582-ECF0C96C5B3E}"/>
              </a:ext>
            </a:extLst>
          </p:cNvPr>
          <p:cNvPicPr>
            <a:picLocks noChangeAspect="1"/>
          </p:cNvPicPr>
          <p:nvPr/>
        </p:nvPicPr>
        <p:blipFill>
          <a:blip r:embed="rId3"/>
          <a:stretch>
            <a:fillRect/>
          </a:stretch>
        </p:blipFill>
        <p:spPr>
          <a:xfrm>
            <a:off x="532998" y="1493502"/>
            <a:ext cx="10389468" cy="5092475"/>
          </a:xfrm>
          <a:prstGeom prst="rect">
            <a:avLst/>
          </a:prstGeom>
        </p:spPr>
      </p:pic>
    </p:spTree>
    <p:extLst>
      <p:ext uri="{BB962C8B-B14F-4D97-AF65-F5344CB8AC3E}">
        <p14:creationId xmlns:p14="http://schemas.microsoft.com/office/powerpoint/2010/main" val="3516911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961560F-2821-2402-2284-D1392C15F8BC}"/>
              </a:ext>
            </a:extLst>
          </p:cNvPr>
          <p:cNvSpPr>
            <a:spLocks noGrp="1"/>
          </p:cNvSpPr>
          <p:nvPr>
            <p:ph type="body" sz="quarter" idx="12"/>
          </p:nvPr>
        </p:nvSpPr>
        <p:spPr/>
        <p:txBody>
          <a:bodyPr>
            <a:normAutofit fontScale="92500" lnSpcReduction="10000"/>
          </a:bodyPr>
          <a:lstStyle/>
          <a:p>
            <a:r>
              <a:rPr lang="en-US" dirty="0"/>
              <a:t>What is a </a:t>
            </a:r>
          </a:p>
          <a:p>
            <a:r>
              <a:rPr lang="en-US" dirty="0"/>
              <a:t>Red / Yellow Sticker?</a:t>
            </a:r>
          </a:p>
        </p:txBody>
      </p:sp>
      <p:sp>
        <p:nvSpPr>
          <p:cNvPr id="9" name="Text Placeholder 8">
            <a:extLst>
              <a:ext uri="{FF2B5EF4-FFF2-40B4-BE49-F238E27FC236}">
                <a16:creationId xmlns:a16="http://schemas.microsoft.com/office/drawing/2014/main" id="{484D90C9-3BEA-6AA1-A6AA-7C4FF8AFE819}"/>
              </a:ext>
            </a:extLst>
          </p:cNvPr>
          <p:cNvSpPr>
            <a:spLocks noGrp="1"/>
          </p:cNvSpPr>
          <p:nvPr>
            <p:ph type="body" sz="quarter" idx="14"/>
          </p:nvPr>
        </p:nvSpPr>
        <p:spPr/>
        <p:txBody>
          <a:bodyPr>
            <a:normAutofit lnSpcReduction="10000"/>
          </a:bodyPr>
          <a:lstStyle/>
          <a:p>
            <a:pPr marL="0" indent="0">
              <a:buNone/>
            </a:pPr>
            <a:r>
              <a:rPr lang="en-US" sz="1800" b="1" i="0" u="none" strike="noStrike" baseline="0" dirty="0">
                <a:latin typeface="Calibri" panose="020F0502020204030204" pitchFamily="34" charset="0"/>
              </a:rPr>
              <a:t>Yellow Sticker</a:t>
            </a:r>
          </a:p>
          <a:p>
            <a:pPr marL="0" indent="0">
              <a:buNone/>
            </a:pPr>
            <a:r>
              <a:rPr lang="en-US" sz="1800" dirty="0">
                <a:latin typeface="Calibri" panose="020F0502020204030204" pitchFamily="34" charset="0"/>
              </a:rPr>
              <a:t>A yellow sticker means that access to your building is restricted, and it cannot be used, or you cannot enter except under supervision for a limited time or on essential business. It also means part or all the building may have sustained moderate damage, or some areas of the building, neighboring buildings, or land instability pose a significant risk.</a:t>
            </a:r>
          </a:p>
          <a:p>
            <a:pPr marL="0" indent="0">
              <a:buNone/>
            </a:pPr>
            <a:r>
              <a:rPr lang="en-NZ" sz="1800" b="1" i="0" u="none" strike="noStrike" baseline="0" dirty="0">
                <a:latin typeface="Calibri" panose="020F0502020204030204" pitchFamily="34" charset="0"/>
              </a:rPr>
              <a:t>Red Sticker</a:t>
            </a:r>
          </a:p>
          <a:p>
            <a:pPr marL="0" indent="0">
              <a:buNone/>
            </a:pPr>
            <a:r>
              <a:rPr lang="en-US" sz="1800" i="0" u="none" strike="noStrike" baseline="0" dirty="0">
                <a:latin typeface="Calibri" panose="020F0502020204030204" pitchFamily="34" charset="0"/>
              </a:rPr>
              <a:t>A red sticker means entry is prohibited. Your building may pose a significant risk to you, the public, health and wellbeing. The risk could be from the building itself, from adjacent buildings or from land instability.</a:t>
            </a:r>
          </a:p>
        </p:txBody>
      </p:sp>
      <p:sp>
        <p:nvSpPr>
          <p:cNvPr id="3" name="Picture Placeholder 2">
            <a:extLst>
              <a:ext uri="{FF2B5EF4-FFF2-40B4-BE49-F238E27FC236}">
                <a16:creationId xmlns:a16="http://schemas.microsoft.com/office/drawing/2014/main" id="{7C942AEB-D070-F376-BD1B-A0FC813A21A4}"/>
              </a:ext>
            </a:extLst>
          </p:cNvPr>
          <p:cNvSpPr>
            <a:spLocks noGrp="1"/>
          </p:cNvSpPr>
          <p:nvPr>
            <p:ph type="pic" sz="quarter" idx="15"/>
          </p:nvPr>
        </p:nvSpPr>
        <p:spPr/>
        <p:txBody>
          <a:bodyPr/>
          <a:lstStyle/>
          <a:p>
            <a:endParaRPr lang="en-NZ"/>
          </a:p>
        </p:txBody>
      </p:sp>
      <p:pic>
        <p:nvPicPr>
          <p:cNvPr id="5" name="Picture 2" descr="What was the kitchen was now filled with dirt and debris following the collapse of the hill behind Maunsell Rd.">
            <a:extLst>
              <a:ext uri="{FF2B5EF4-FFF2-40B4-BE49-F238E27FC236}">
                <a16:creationId xmlns:a16="http://schemas.microsoft.com/office/drawing/2014/main" id="{EFBD5D12-4F74-5EBE-E92A-24D08F0712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050" t="2104" r="7330" b="-2084"/>
          <a:stretch/>
        </p:blipFill>
        <p:spPr bwMode="auto">
          <a:xfrm>
            <a:off x="19535" y="548369"/>
            <a:ext cx="5131903" cy="5947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387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0238F49B-8B25-F936-D147-514631F51B14}"/>
              </a:ext>
            </a:extLst>
          </p:cNvPr>
          <p:cNvSpPr>
            <a:spLocks noGrp="1"/>
          </p:cNvSpPr>
          <p:nvPr>
            <p:ph type="body" sz="quarter" idx="10"/>
          </p:nvPr>
        </p:nvSpPr>
        <p:spPr>
          <a:xfrm>
            <a:off x="756249" y="709717"/>
            <a:ext cx="9058130" cy="733487"/>
          </a:xfrm>
        </p:spPr>
        <p:txBody>
          <a:bodyPr>
            <a:normAutofit fontScale="55000" lnSpcReduction="20000"/>
          </a:bodyPr>
          <a:lstStyle/>
          <a:p>
            <a:r>
              <a:rPr lang="en-US" dirty="0"/>
              <a:t>What are the difference between a placard / sticker and FOSAL? </a:t>
            </a:r>
            <a:endParaRPr lang="en-US" dirty="0">
              <a:solidFill>
                <a:srgbClr val="FF0000"/>
              </a:solidFill>
            </a:endParaRPr>
          </a:p>
        </p:txBody>
      </p:sp>
      <p:sp>
        <p:nvSpPr>
          <p:cNvPr id="5" name="Text Placeholder 4">
            <a:extLst>
              <a:ext uri="{FF2B5EF4-FFF2-40B4-BE49-F238E27FC236}">
                <a16:creationId xmlns:a16="http://schemas.microsoft.com/office/drawing/2014/main" id="{92E98E62-B422-05BE-1801-C86349C695FC}"/>
              </a:ext>
            </a:extLst>
          </p:cNvPr>
          <p:cNvSpPr>
            <a:spLocks noGrp="1"/>
          </p:cNvSpPr>
          <p:nvPr>
            <p:ph type="body" sz="quarter" idx="13"/>
          </p:nvPr>
        </p:nvSpPr>
        <p:spPr>
          <a:xfrm>
            <a:off x="877400" y="1443204"/>
            <a:ext cx="10724574" cy="4023318"/>
          </a:xfrm>
        </p:spPr>
        <p:txBody>
          <a:bodyPr>
            <a:normAutofit/>
          </a:bodyPr>
          <a:lstStyle/>
          <a:p>
            <a:r>
              <a:rPr lang="en-US"/>
              <a:t>In brief: immediate safety risk (state of building / property NOW indicated by stickers) vs future risk (FOSAL)</a:t>
            </a:r>
          </a:p>
          <a:p>
            <a:r>
              <a:rPr lang="en-US"/>
              <a:t>The</a:t>
            </a:r>
            <a:r>
              <a:rPr lang="en-US" dirty="0"/>
              <a:t> placarding process and the risk </a:t>
            </a:r>
            <a:r>
              <a:rPr lang="en-US" dirty="0" err="1"/>
              <a:t>categorisation</a:t>
            </a:r>
            <a:r>
              <a:rPr lang="en-US" dirty="0"/>
              <a:t> are two different and independent processes – the </a:t>
            </a:r>
            <a:r>
              <a:rPr lang="en-US" dirty="0" err="1"/>
              <a:t>colour</a:t>
            </a:r>
            <a:r>
              <a:rPr lang="en-US" dirty="0"/>
              <a:t> of a sticker doesn’t determine a property’s risk category.  </a:t>
            </a:r>
          </a:p>
          <a:p>
            <a:r>
              <a:rPr lang="en-US" dirty="0"/>
              <a:t>Rapid building assessments were used to assign </a:t>
            </a:r>
            <a:r>
              <a:rPr lang="en-US"/>
              <a:t>stickers</a:t>
            </a:r>
            <a:r>
              <a:rPr lang="en-US" dirty="0"/>
              <a:t>. These assessments determine whether a building is safe to occupy and if it poses a safety risk to others based on the current state of the building and / or land. </a:t>
            </a:r>
          </a:p>
          <a:p>
            <a:r>
              <a:rPr lang="en-US" dirty="0"/>
              <a:t>Stickers indicate a building’s level of safety and whether people can be in it. Only </a:t>
            </a:r>
            <a:r>
              <a:rPr lang="en-US" dirty="0" err="1"/>
              <a:t>authorised</a:t>
            </a:r>
            <a:r>
              <a:rPr lang="en-US" dirty="0"/>
              <a:t> officials can place, change or remove them. A white placard means there are no access restrictions, a yellow placard means access is restricted, and a red placard means access is prohibited. </a:t>
            </a:r>
          </a:p>
          <a:p>
            <a:r>
              <a:rPr lang="en-US"/>
              <a:t>FOSAL’s</a:t>
            </a:r>
            <a:r>
              <a:rPr lang="en-US" dirty="0"/>
              <a:t> property risk </a:t>
            </a:r>
            <a:r>
              <a:rPr lang="en-US" dirty="0" err="1"/>
              <a:t>categorisation</a:t>
            </a:r>
            <a:r>
              <a:rPr lang="en-US" dirty="0"/>
              <a:t> process </a:t>
            </a:r>
            <a:r>
              <a:rPr lang="en-US"/>
              <a:t>assesses properties</a:t>
            </a:r>
            <a:r>
              <a:rPr lang="en-US" dirty="0"/>
              <a:t> based on the likelihood of impacts and risk to life during future severe weather events. </a:t>
            </a:r>
          </a:p>
        </p:txBody>
      </p:sp>
      <p:sp>
        <p:nvSpPr>
          <p:cNvPr id="7" name="Text Placeholder 6">
            <a:extLst>
              <a:ext uri="{FF2B5EF4-FFF2-40B4-BE49-F238E27FC236}">
                <a16:creationId xmlns:a16="http://schemas.microsoft.com/office/drawing/2014/main" id="{4008283C-9D82-1A19-B790-C681900E91C5}"/>
              </a:ext>
            </a:extLst>
          </p:cNvPr>
          <p:cNvSpPr>
            <a:spLocks noGrp="1"/>
          </p:cNvSpPr>
          <p:nvPr>
            <p:ph type="body" sz="quarter" idx="11"/>
          </p:nvPr>
        </p:nvSpPr>
        <p:spPr/>
        <p:txBody>
          <a:bodyPr>
            <a:normAutofit fontScale="92500" lnSpcReduction="20000"/>
          </a:bodyPr>
          <a:lstStyle/>
          <a:p>
            <a:endParaRPr lang="en-US"/>
          </a:p>
        </p:txBody>
      </p:sp>
    </p:spTree>
    <p:extLst>
      <p:ext uri="{BB962C8B-B14F-4D97-AF65-F5344CB8AC3E}">
        <p14:creationId xmlns:p14="http://schemas.microsoft.com/office/powerpoint/2010/main" val="3229940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48520B-959C-0B1C-4D86-03B7B052BEE2}"/>
              </a:ext>
            </a:extLst>
          </p:cNvPr>
          <p:cNvSpPr>
            <a:spLocks noGrp="1"/>
          </p:cNvSpPr>
          <p:nvPr>
            <p:ph type="body" sz="quarter" idx="12"/>
          </p:nvPr>
        </p:nvSpPr>
        <p:spPr>
          <a:xfrm>
            <a:off x="751113" y="-167744"/>
            <a:ext cx="7487818" cy="1444580"/>
          </a:xfrm>
        </p:spPr>
        <p:txBody>
          <a:bodyPr anchor="b">
            <a:normAutofit/>
          </a:bodyPr>
          <a:lstStyle/>
          <a:p>
            <a:r>
              <a:rPr lang="en-US" dirty="0"/>
              <a:t>FOSAL PROCESS</a:t>
            </a:r>
            <a:endParaRPr lang="en-US" dirty="0">
              <a:solidFill>
                <a:srgbClr val="FF0000"/>
              </a:solidFill>
            </a:endParaRPr>
          </a:p>
        </p:txBody>
      </p:sp>
      <p:pic>
        <p:nvPicPr>
          <p:cNvPr id="4" name="Picture 3">
            <a:extLst>
              <a:ext uri="{FF2B5EF4-FFF2-40B4-BE49-F238E27FC236}">
                <a16:creationId xmlns:a16="http://schemas.microsoft.com/office/drawing/2014/main" id="{C92B03DC-3EB5-E702-C18D-0F6AAFBECBE1}"/>
              </a:ext>
            </a:extLst>
          </p:cNvPr>
          <p:cNvPicPr>
            <a:picLocks noChangeAspect="1"/>
          </p:cNvPicPr>
          <p:nvPr/>
        </p:nvPicPr>
        <p:blipFill>
          <a:blip r:embed="rId3"/>
          <a:stretch>
            <a:fillRect/>
          </a:stretch>
        </p:blipFill>
        <p:spPr>
          <a:xfrm>
            <a:off x="822706" y="1276836"/>
            <a:ext cx="8876814" cy="5285699"/>
          </a:xfrm>
          <a:prstGeom prst="rect">
            <a:avLst/>
          </a:prstGeom>
        </p:spPr>
      </p:pic>
      <p:sp>
        <p:nvSpPr>
          <p:cNvPr id="2" name="TextBox 1">
            <a:extLst>
              <a:ext uri="{FF2B5EF4-FFF2-40B4-BE49-F238E27FC236}">
                <a16:creationId xmlns:a16="http://schemas.microsoft.com/office/drawing/2014/main" id="{CDC1ED41-F877-35BB-D5AE-B114E137F846}"/>
              </a:ext>
            </a:extLst>
          </p:cNvPr>
          <p:cNvSpPr txBox="1"/>
          <p:nvPr/>
        </p:nvSpPr>
        <p:spPr>
          <a:xfrm>
            <a:off x="7589975" y="713064"/>
            <a:ext cx="4362275" cy="307777"/>
          </a:xfrm>
          <a:prstGeom prst="rect">
            <a:avLst/>
          </a:prstGeom>
          <a:noFill/>
        </p:spPr>
        <p:txBody>
          <a:bodyPr wrap="square" rtlCol="0">
            <a:spAutoFit/>
          </a:bodyPr>
          <a:lstStyle/>
          <a:p>
            <a:r>
              <a:rPr lang="en-NZ" sz="1400" dirty="0"/>
              <a:t>Source: Department of Prime Minister &amp; Cabinet </a:t>
            </a:r>
          </a:p>
        </p:txBody>
      </p:sp>
    </p:spTree>
    <p:extLst>
      <p:ext uri="{BB962C8B-B14F-4D97-AF65-F5344CB8AC3E}">
        <p14:creationId xmlns:p14="http://schemas.microsoft.com/office/powerpoint/2010/main" val="2912957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48520B-959C-0B1C-4D86-03B7B052BEE2}"/>
              </a:ext>
            </a:extLst>
          </p:cNvPr>
          <p:cNvSpPr>
            <a:spLocks noGrp="1"/>
          </p:cNvSpPr>
          <p:nvPr>
            <p:ph type="body" sz="quarter" idx="12"/>
          </p:nvPr>
        </p:nvSpPr>
        <p:spPr>
          <a:xfrm>
            <a:off x="751113" y="-167744"/>
            <a:ext cx="9297348" cy="1444580"/>
          </a:xfrm>
        </p:spPr>
        <p:txBody>
          <a:bodyPr anchor="b">
            <a:normAutofit/>
          </a:bodyPr>
          <a:lstStyle/>
          <a:p>
            <a:r>
              <a:rPr lang="en-US" dirty="0"/>
              <a:t>ROLES </a:t>
            </a:r>
            <a:r>
              <a:rPr lang="en-US"/>
              <a:t>and</a:t>
            </a:r>
            <a:r>
              <a:rPr lang="en-US" dirty="0"/>
              <a:t> </a:t>
            </a:r>
            <a:r>
              <a:rPr lang="en-US"/>
              <a:t>RESPONSIBILITIES</a:t>
            </a:r>
            <a:r>
              <a:rPr lang="en-US" dirty="0"/>
              <a:t> </a:t>
            </a:r>
          </a:p>
        </p:txBody>
      </p:sp>
      <p:pic>
        <p:nvPicPr>
          <p:cNvPr id="6" name="Picture 5">
            <a:extLst>
              <a:ext uri="{FF2B5EF4-FFF2-40B4-BE49-F238E27FC236}">
                <a16:creationId xmlns:a16="http://schemas.microsoft.com/office/drawing/2014/main" id="{7BE12239-E779-293B-7499-A95164F9BDBC}"/>
              </a:ext>
            </a:extLst>
          </p:cNvPr>
          <p:cNvPicPr>
            <a:picLocks noChangeAspect="1"/>
          </p:cNvPicPr>
          <p:nvPr/>
        </p:nvPicPr>
        <p:blipFill>
          <a:blip r:embed="rId3"/>
          <a:stretch>
            <a:fillRect/>
          </a:stretch>
        </p:blipFill>
        <p:spPr>
          <a:xfrm>
            <a:off x="648275" y="1167506"/>
            <a:ext cx="8748032" cy="5300488"/>
          </a:xfrm>
          <a:prstGeom prst="rect">
            <a:avLst/>
          </a:prstGeom>
        </p:spPr>
      </p:pic>
    </p:spTree>
    <p:extLst>
      <p:ext uri="{BB962C8B-B14F-4D97-AF65-F5344CB8AC3E}">
        <p14:creationId xmlns:p14="http://schemas.microsoft.com/office/powerpoint/2010/main" val="3722332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0238F49B-8B25-F936-D147-514631F51B14}"/>
              </a:ext>
            </a:extLst>
          </p:cNvPr>
          <p:cNvSpPr>
            <a:spLocks noGrp="1"/>
          </p:cNvSpPr>
          <p:nvPr>
            <p:ph type="body" sz="quarter" idx="10"/>
          </p:nvPr>
        </p:nvSpPr>
        <p:spPr>
          <a:xfrm>
            <a:off x="814972" y="701328"/>
            <a:ext cx="9058130" cy="733487"/>
          </a:xfrm>
        </p:spPr>
        <p:txBody>
          <a:bodyPr>
            <a:normAutofit lnSpcReduction="10000"/>
          </a:bodyPr>
          <a:lstStyle/>
          <a:p>
            <a:r>
              <a:rPr lang="en-US" dirty="0"/>
              <a:t>What have we done so far?</a:t>
            </a:r>
          </a:p>
        </p:txBody>
      </p:sp>
      <p:sp>
        <p:nvSpPr>
          <p:cNvPr id="5" name="Text Placeholder 4">
            <a:extLst>
              <a:ext uri="{FF2B5EF4-FFF2-40B4-BE49-F238E27FC236}">
                <a16:creationId xmlns:a16="http://schemas.microsoft.com/office/drawing/2014/main" id="{92E98E62-B422-05BE-1801-C86349C695FC}"/>
              </a:ext>
            </a:extLst>
          </p:cNvPr>
          <p:cNvSpPr>
            <a:spLocks noGrp="1"/>
          </p:cNvSpPr>
          <p:nvPr>
            <p:ph type="body" sz="quarter" idx="13"/>
          </p:nvPr>
        </p:nvSpPr>
        <p:spPr>
          <a:xfrm>
            <a:off x="877400" y="1879062"/>
            <a:ext cx="10724574" cy="3456336"/>
          </a:xfrm>
        </p:spPr>
        <p:txBody>
          <a:bodyPr>
            <a:normAutofit/>
          </a:bodyPr>
          <a:lstStyle/>
          <a:p>
            <a:r>
              <a:rPr lang="en-US" dirty="0"/>
              <a:t>Tonkin &amp; Taylor have assessed those properties that were affected in the North Island Severe Weather Events.</a:t>
            </a:r>
          </a:p>
          <a:p>
            <a:r>
              <a:rPr lang="en-US" dirty="0"/>
              <a:t>The assessment tool used was in line with Auckland City Council </a:t>
            </a:r>
            <a:r>
              <a:rPr lang="en-US" dirty="0">
                <a:highlight>
                  <a:srgbClr val="FFFF00"/>
                </a:highlight>
              </a:rPr>
              <a:t>(insert link to doc)</a:t>
            </a:r>
          </a:p>
        </p:txBody>
      </p:sp>
      <p:sp>
        <p:nvSpPr>
          <p:cNvPr id="7" name="Text Placeholder 6">
            <a:extLst>
              <a:ext uri="{FF2B5EF4-FFF2-40B4-BE49-F238E27FC236}">
                <a16:creationId xmlns:a16="http://schemas.microsoft.com/office/drawing/2014/main" id="{4008283C-9D82-1A19-B790-C681900E91C5}"/>
              </a:ext>
            </a:extLst>
          </p:cNvPr>
          <p:cNvSpPr>
            <a:spLocks noGrp="1"/>
          </p:cNvSpPr>
          <p:nvPr>
            <p:ph type="body" sz="quarter" idx="11"/>
          </p:nvPr>
        </p:nvSpPr>
        <p:spPr/>
        <p:txBody>
          <a:bodyPr>
            <a:normAutofit fontScale="92500" lnSpcReduction="20000"/>
          </a:bodyPr>
          <a:lstStyle/>
          <a:p>
            <a:endParaRPr lang="en-US"/>
          </a:p>
        </p:txBody>
      </p:sp>
    </p:spTree>
    <p:extLst>
      <p:ext uri="{BB962C8B-B14F-4D97-AF65-F5344CB8AC3E}">
        <p14:creationId xmlns:p14="http://schemas.microsoft.com/office/powerpoint/2010/main" val="39607050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DRMSDIP" val="DIP0"/>
</p:tagLst>
</file>

<file path=ppt/theme/theme1.xml><?xml version="1.0" encoding="utf-8"?>
<a:theme xmlns:a="http://schemas.openxmlformats.org/drawingml/2006/main" name="Office Theme">
  <a:themeElements>
    <a:clrScheme name="WDC">
      <a:dk1>
        <a:srgbClr val="010000"/>
      </a:dk1>
      <a:lt1>
        <a:srgbClr val="FED524"/>
      </a:lt1>
      <a:dk2>
        <a:srgbClr val="010000"/>
      </a:dk2>
      <a:lt2>
        <a:srgbClr val="FEFFFF"/>
      </a:lt2>
      <a:accent1>
        <a:srgbClr val="FED524"/>
      </a:accent1>
      <a:accent2>
        <a:srgbClr val="E9002C"/>
      </a:accent2>
      <a:accent3>
        <a:srgbClr val="0089B1"/>
      </a:accent3>
      <a:accent4>
        <a:srgbClr val="23AE49"/>
      </a:accent4>
      <a:accent5>
        <a:srgbClr val="555559"/>
      </a:accent5>
      <a:accent6>
        <a:srgbClr val="000000"/>
      </a:accent6>
      <a:hlink>
        <a:srgbClr val="010000"/>
      </a:hlink>
      <a:folHlink>
        <a:srgbClr val="E9002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DC Presentation - New from Oct 2023" id="{CC44FBB5-7682-41D0-82F1-8668B16C7D48}" vid="{E10C5314-D47E-49A6-85AF-00921F7663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26916A6CEB52409F11E7FA24022EF8" ma:contentTypeVersion="9" ma:contentTypeDescription="Create a new document." ma:contentTypeScope="" ma:versionID="b819708e6b6fd2e0336c8c3d707f3dcd">
  <xsd:schema xmlns:xsd="http://www.w3.org/2001/XMLSchema" xmlns:xs="http://www.w3.org/2001/XMLSchema" xmlns:p="http://schemas.microsoft.com/office/2006/metadata/properties" xmlns:ns2="76a4eae9-f630-497e-988d-3ec914de2a6a" xmlns:ns3="01e9b872-8522-43dd-9819-17b75bc012fb" targetNamespace="http://schemas.microsoft.com/office/2006/metadata/properties" ma:root="true" ma:fieldsID="1d1c2b9c5aca0f7dae1ff1f995045ab3" ns2:_="" ns3:_="">
    <xsd:import namespace="76a4eae9-f630-497e-988d-3ec914de2a6a"/>
    <xsd:import namespace="01e9b872-8522-43dd-9819-17b75bc012f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a4eae9-f630-497e-988d-3ec914de2a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e9b872-8522-43dd-9819-17b75bc012f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01e9b872-8522-43dd-9819-17b75bc012fb">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353B6B-C59B-41BF-8E69-EBB3AF7F138A}"/>
</file>

<file path=customXml/itemProps2.xml><?xml version="1.0" encoding="utf-8"?>
<ds:datastoreItem xmlns:ds="http://schemas.openxmlformats.org/officeDocument/2006/customXml" ds:itemID="{70F15E52-51DE-4D6C-81B4-55CA38E4E6F0}">
  <ds:schemaRefs>
    <ds:schemaRef ds:uri="http://schemas.microsoft.com/office/2006/documentManagement/types"/>
    <ds:schemaRef ds:uri="http://schemas.microsoft.com/office/infopath/2007/PartnerControls"/>
    <ds:schemaRef ds:uri="787066c1-0102-4f73-87f4-0523bc3352bb"/>
    <ds:schemaRef ds:uri="http://purl.org/dc/elements/1.1/"/>
    <ds:schemaRef ds:uri="http://schemas.microsoft.com/office/2006/metadata/properties"/>
    <ds:schemaRef ds:uri="http://purl.org/dc/terms/"/>
    <ds:schemaRef ds:uri="6c6c8571-b743-46fa-b507-3b3ca6c42667"/>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9320819B-0177-43F0-816A-ECABFAE34E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WDC Presentation - New from Oct 2023</Template>
  <TotalTime>1349</TotalTime>
  <Words>902</Words>
  <Application>Microsoft Office PowerPoint</Application>
  <PresentationFormat>Widescreen</PresentationFormat>
  <Paragraphs>89</Paragraphs>
  <Slides>16</Slides>
  <Notes>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Reece Turner</dc:creator>
  <cp:lastModifiedBy>Reece Turner</cp:lastModifiedBy>
  <cp:revision>3</cp:revision>
  <dcterms:created xsi:type="dcterms:W3CDTF">2023-11-30T01:21:52Z</dcterms:created>
  <dcterms:modified xsi:type="dcterms:W3CDTF">2023-12-04T03:09:13Z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0x0101002326916A6CEB52409F11E7FA24022EF8</vt:lpwstr>
  </property>
  <property fmtid="{D5CDD505-2E9C-101B-9397-08002B2CF9AE}" pid="3" name="MediaServiceImageTags">
    <vt:lpwstr/>
  </property>
</Properties>
</file>